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70" r:id="rId3"/>
    <p:sldId id="263" r:id="rId4"/>
    <p:sldId id="265" r:id="rId5"/>
    <p:sldId id="257" r:id="rId6"/>
    <p:sldId id="258" r:id="rId7"/>
    <p:sldId id="259" r:id="rId8"/>
    <p:sldId id="260" r:id="rId9"/>
    <p:sldId id="268" r:id="rId10"/>
    <p:sldId id="261" r:id="rId11"/>
    <p:sldId id="272" r:id="rId12"/>
    <p:sldId id="269" r:id="rId13"/>
    <p:sldId id="271" r:id="rId14"/>
    <p:sldId id="267" r:id="rId15"/>
    <p:sldId id="262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196" autoAdjust="0"/>
  </p:normalViewPr>
  <p:slideViewPr>
    <p:cSldViewPr>
      <p:cViewPr>
        <p:scale>
          <a:sx n="62" d="100"/>
          <a:sy n="62" d="100"/>
        </p:scale>
        <p:origin x="-151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DFA225-0CBA-4CB0-B6AF-D60A2A4C8DD4}" type="doc">
      <dgm:prSet loTypeId="urn:microsoft.com/office/officeart/2005/8/layout/hierarchy2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A93E8F6-D594-4103-9C9B-BC158E0CC4C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600" b="1" dirty="0" smtClean="0">
              <a:latin typeface="Times New Roman" pitchFamily="18" charset="0"/>
              <a:cs typeface="Times New Roman" pitchFamily="18" charset="0"/>
            </a:rPr>
            <a:t>Види правовідносин </a:t>
          </a:r>
          <a:endParaRPr lang="ru-RU" sz="3600" b="1" dirty="0">
            <a:latin typeface="Times New Roman" pitchFamily="18" charset="0"/>
            <a:cs typeface="Times New Roman" pitchFamily="18" charset="0"/>
          </a:endParaRPr>
        </a:p>
      </dgm:t>
    </dgm:pt>
    <dgm:pt modelId="{F66437A7-A037-423D-8D52-D38E9100BADE}" type="parTrans" cxnId="{A1C465D9-B375-439E-B53E-CDA658E33A97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A59F2A5-ECB6-4C91-8C01-508498DAC4CC}" type="sibTrans" cxnId="{A1C465D9-B375-439E-B53E-CDA658E33A97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2586C2-E7EA-4072-8E3A-19E8C28024E9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smtClean="0">
              <a:latin typeface="Times New Roman" pitchFamily="18" charset="0"/>
              <a:cs typeface="Times New Roman" pitchFamily="18" charset="0"/>
            </a:rPr>
            <a:t>За кількістю учасників, поділом прав і обов</a:t>
          </a:r>
          <a:r>
            <a:rPr lang="en-US" sz="2400" b="1" smtClean="0">
              <a:latin typeface="Times New Roman" pitchFamily="18" charset="0"/>
              <a:cs typeface="Times New Roman" pitchFamily="18" charset="0"/>
            </a:rPr>
            <a:t>’</a:t>
          </a:r>
          <a:r>
            <a:rPr lang="uk-UA" sz="2400" b="1" smtClean="0">
              <a:latin typeface="Times New Roman" pitchFamily="18" charset="0"/>
              <a:cs typeface="Times New Roman" pitchFamily="18" charset="0"/>
            </a:rPr>
            <a:t>язків     між ними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FBFC3A5-83E0-4BBD-A8B0-BBAE8AF4DC88}" type="parTrans" cxnId="{374D2E2C-EBE8-4024-BE42-F23D85753A1F}">
      <dgm:prSet custT="1"/>
      <dgm:spPr/>
      <dgm:t>
        <a:bodyPr/>
        <a:lstStyle/>
        <a:p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23578A-0185-4B92-8B29-D07261FD8CB7}" type="sibTrans" cxnId="{374D2E2C-EBE8-4024-BE42-F23D85753A1F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41B756-6FA0-4426-A410-8DBD93A7FE4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За сферою суспільних відносин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22F8CFA-875E-423D-84F1-DF7621EB0DE5}" type="parTrans" cxnId="{10C0ABA5-8AC3-44C4-A502-9F9D6355A1E9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7893C0-8C73-4070-A810-E24B98932E6E}" type="sibTrans" cxnId="{10C0ABA5-8AC3-44C4-A502-9F9D6355A1E9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6499F5-6B31-46C5-9812-B1F626A67178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Односторонні 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8B7C302C-95DC-404E-8330-06E40E69B0AC}" type="parTrans" cxnId="{9E92A3D6-4E23-4D35-A8FC-D9C9CDE25F09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195804-96C8-436D-9EC1-6DE02C101633}" type="sibTrans" cxnId="{9E92A3D6-4E23-4D35-A8FC-D9C9CDE25F09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E3E311-A357-41E8-893B-496588F3476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Двосторонні 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4CE695A8-12DD-4DEA-B70E-EAB8B23AC51F}" type="parTrans" cxnId="{EB313364-CEA4-4C73-BC1F-C1F70282B75C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811E64-D662-4589-8B76-F5B504A3E74D}" type="sibTrans" cxnId="{EB313364-CEA4-4C73-BC1F-C1F70282B75C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4BF1CF5-6965-4DA1-B7F7-DB46E36545D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Багатосторонні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155EFE81-EC90-44CD-9503-5207662EA00D}" type="parTrans" cxnId="{C40DCA2E-E3F9-4670-AF32-DD001FEC7026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ED30CD-BF33-4612-BD78-97F7EE294D19}" type="sibTrans" cxnId="{C40DCA2E-E3F9-4670-AF32-DD001FEC7026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EA6B0CE-E53C-4041-9484-B556B1D4E2F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Адміністративно-правові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A7728461-75E0-4FE7-A807-CAB6B06DBB09}" type="parTrans" cxnId="{546A6A04-0CD4-40D0-BD38-B88C8CEE3E82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0C1DBDC-4074-4A27-9BC9-7C4CD3D2B225}" type="sibTrans" cxnId="{546A6A04-0CD4-40D0-BD38-B88C8CEE3E82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78298F2-64EB-49EC-A110-49D9F327C48F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Кримінальні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CFDC00D-5FCE-4786-9BD6-70B68AC7E2BB}" type="parTrans" cxnId="{F5C082DE-22FF-4E8D-BDE7-CFCE0EFDC55B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E57985-9A74-4D8C-A291-95A674364812}" type="sibTrans" cxnId="{F5C082DE-22FF-4E8D-BDE7-CFCE0EFDC55B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D5C9F0-283B-4AD8-95FF-49AC977645E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smtClean="0">
              <a:latin typeface="Times New Roman" pitchFamily="18" charset="0"/>
              <a:cs typeface="Times New Roman" pitchFamily="18" charset="0"/>
            </a:rPr>
            <a:t>Трудові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1F2FD35-A94B-45FC-8023-9F3E20D9C8C8}" type="parTrans" cxnId="{65204FAB-0D92-4E9F-8ECE-6BE683012C51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250F9C-4440-45C6-8C37-1B0A39DAF058}" type="sibTrans" cxnId="{65204FAB-0D92-4E9F-8ECE-6BE683012C51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C9FD94B-AA61-4C33-8A37-6290E82B770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smtClean="0">
              <a:latin typeface="Times New Roman" pitchFamily="18" charset="0"/>
              <a:cs typeface="Times New Roman" pitchFamily="18" charset="0"/>
            </a:rPr>
            <a:t>Цивільно-правові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EEB7148C-C808-4D3A-84F1-D19FAD5E29D7}" type="parTrans" cxnId="{1E4659BF-015B-4ACD-879A-ECD0A2EA1EA3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7D6BE1-683F-4995-95C6-AA374282D999}" type="sibTrans" cxnId="{1E4659BF-015B-4ACD-879A-ECD0A2EA1EA3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60BEA4-98D5-4DB6-AA79-4A1C5DF8579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smtClean="0">
              <a:latin typeface="Times New Roman" pitchFamily="18" charset="0"/>
              <a:cs typeface="Times New Roman" pitchFamily="18" charset="0"/>
            </a:rPr>
            <a:t>Сімейні 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27528A1-9C0C-4750-A76D-47E04AE91E08}" type="parTrans" cxnId="{AF710CCC-87D8-49E3-9645-8A145837C41F}">
      <dgm:prSet custT="1"/>
      <dgm:spPr/>
      <dgm:t>
        <a:bodyPr/>
        <a:lstStyle/>
        <a:p>
          <a:endParaRPr lang="ru-RU" sz="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11457C3-F01C-493E-A287-418B6F5BED65}" type="sibTrans" cxnId="{AF710CCC-87D8-49E3-9645-8A145837C41F}">
      <dgm:prSet/>
      <dgm:spPr/>
      <dgm:t>
        <a:bodyPr/>
        <a:lstStyle/>
        <a:p>
          <a:endParaRPr lang="ru-RU" sz="28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B24BC84-CDD2-417B-80A7-37FC804A39B3}" type="pres">
      <dgm:prSet presAssocID="{13DFA225-0CBA-4CB0-B6AF-D60A2A4C8DD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85DDF2-7248-4AE4-B858-9C675CD6FAEB}" type="pres">
      <dgm:prSet presAssocID="{EA93E8F6-D594-4103-9C9B-BC158E0CC4CD}" presName="root1" presStyleCnt="0"/>
      <dgm:spPr/>
      <dgm:t>
        <a:bodyPr/>
        <a:lstStyle/>
        <a:p>
          <a:endParaRPr lang="ru-RU"/>
        </a:p>
      </dgm:t>
    </dgm:pt>
    <dgm:pt modelId="{E0E5293B-DAC4-402B-BD33-7444F1D1BC65}" type="pres">
      <dgm:prSet presAssocID="{EA93E8F6-D594-4103-9C9B-BC158E0CC4CD}" presName="LevelOneTextNode" presStyleLbl="node0" presStyleIdx="0" presStyleCnt="1" custScaleX="134042" custScaleY="259329" custLinFactNeighborX="9193" custLinFactNeighborY="-127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C9F12B-23CE-4995-8765-CB48AD35440D}" type="pres">
      <dgm:prSet presAssocID="{EA93E8F6-D594-4103-9C9B-BC158E0CC4CD}" presName="level2hierChild" presStyleCnt="0"/>
      <dgm:spPr/>
      <dgm:t>
        <a:bodyPr/>
        <a:lstStyle/>
        <a:p>
          <a:endParaRPr lang="ru-RU"/>
        </a:p>
      </dgm:t>
    </dgm:pt>
    <dgm:pt modelId="{9DAF35D5-2A15-4CB6-A0F7-68E2F854668C}" type="pres">
      <dgm:prSet presAssocID="{DFBFC3A5-83E0-4BBD-A8B0-BBAE8AF4DC88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9F91D4A6-26F6-4C69-9F32-E7ADCFBB3788}" type="pres">
      <dgm:prSet presAssocID="{DFBFC3A5-83E0-4BBD-A8B0-BBAE8AF4DC88}" presName="connTx" presStyleLbl="parChTrans1D2" presStyleIdx="0" presStyleCnt="2"/>
      <dgm:spPr/>
      <dgm:t>
        <a:bodyPr/>
        <a:lstStyle/>
        <a:p>
          <a:endParaRPr lang="ru-RU"/>
        </a:p>
      </dgm:t>
    </dgm:pt>
    <dgm:pt modelId="{B72D0030-6986-4052-BC65-F676760988EF}" type="pres">
      <dgm:prSet presAssocID="{962586C2-E7EA-4072-8E3A-19E8C28024E9}" presName="root2" presStyleCnt="0"/>
      <dgm:spPr/>
      <dgm:t>
        <a:bodyPr/>
        <a:lstStyle/>
        <a:p>
          <a:endParaRPr lang="ru-RU"/>
        </a:p>
      </dgm:t>
    </dgm:pt>
    <dgm:pt modelId="{DE3D7EBF-5BEC-48D5-9ADE-8A1AA7E46B6D}" type="pres">
      <dgm:prSet presAssocID="{962586C2-E7EA-4072-8E3A-19E8C28024E9}" presName="LevelTwoTextNode" presStyleLbl="node2" presStyleIdx="0" presStyleCnt="2" custScaleX="123266" custScaleY="272656" custLinFactNeighborX="585" custLinFactNeighborY="-756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5E592F-DD63-4FA2-BFFA-4996F5B9CEE0}" type="pres">
      <dgm:prSet presAssocID="{962586C2-E7EA-4072-8E3A-19E8C28024E9}" presName="level3hierChild" presStyleCnt="0"/>
      <dgm:spPr/>
      <dgm:t>
        <a:bodyPr/>
        <a:lstStyle/>
        <a:p>
          <a:endParaRPr lang="ru-RU"/>
        </a:p>
      </dgm:t>
    </dgm:pt>
    <dgm:pt modelId="{C31143AC-52F0-4A3E-A5D9-A896846012E0}" type="pres">
      <dgm:prSet presAssocID="{8B7C302C-95DC-404E-8330-06E40E69B0AC}" presName="conn2-1" presStyleLbl="parChTrans1D3" presStyleIdx="0" presStyleCnt="8"/>
      <dgm:spPr/>
      <dgm:t>
        <a:bodyPr/>
        <a:lstStyle/>
        <a:p>
          <a:endParaRPr lang="ru-RU"/>
        </a:p>
      </dgm:t>
    </dgm:pt>
    <dgm:pt modelId="{76EDA7E9-C9A7-42F4-BE6E-E8793D49C92F}" type="pres">
      <dgm:prSet presAssocID="{8B7C302C-95DC-404E-8330-06E40E69B0AC}" presName="connTx" presStyleLbl="parChTrans1D3" presStyleIdx="0" presStyleCnt="8"/>
      <dgm:spPr/>
      <dgm:t>
        <a:bodyPr/>
        <a:lstStyle/>
        <a:p>
          <a:endParaRPr lang="ru-RU"/>
        </a:p>
      </dgm:t>
    </dgm:pt>
    <dgm:pt modelId="{FF6FF4F7-E9F3-4134-AB5F-6AE2D07C08BA}" type="pres">
      <dgm:prSet presAssocID="{AC6499F5-6B31-46C5-9812-B1F626A67178}" presName="root2" presStyleCnt="0"/>
      <dgm:spPr/>
      <dgm:t>
        <a:bodyPr/>
        <a:lstStyle/>
        <a:p>
          <a:endParaRPr lang="ru-RU"/>
        </a:p>
      </dgm:t>
    </dgm:pt>
    <dgm:pt modelId="{E25244E7-D9C9-4546-9890-4BC405256FD7}" type="pres">
      <dgm:prSet presAssocID="{AC6499F5-6B31-46C5-9812-B1F626A67178}" presName="LevelTwoTextNode" presStyleLbl="node3" presStyleIdx="0" presStyleCnt="8" custScaleX="209215" custScaleY="70715" custLinFactNeighborX="-16273" custLinFactNeighborY="-528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41F770-DF2C-4361-9A7E-0AF1A05C69B7}" type="pres">
      <dgm:prSet presAssocID="{AC6499F5-6B31-46C5-9812-B1F626A67178}" presName="level3hierChild" presStyleCnt="0"/>
      <dgm:spPr/>
      <dgm:t>
        <a:bodyPr/>
        <a:lstStyle/>
        <a:p>
          <a:endParaRPr lang="ru-RU"/>
        </a:p>
      </dgm:t>
    </dgm:pt>
    <dgm:pt modelId="{ABAEAE33-3293-4CB9-99CC-B49287AB6589}" type="pres">
      <dgm:prSet presAssocID="{4CE695A8-12DD-4DEA-B70E-EAB8B23AC51F}" presName="conn2-1" presStyleLbl="parChTrans1D3" presStyleIdx="1" presStyleCnt="8"/>
      <dgm:spPr/>
      <dgm:t>
        <a:bodyPr/>
        <a:lstStyle/>
        <a:p>
          <a:endParaRPr lang="ru-RU"/>
        </a:p>
      </dgm:t>
    </dgm:pt>
    <dgm:pt modelId="{4A6A6FF7-8D8E-40AE-A1B7-3AF945D34A9B}" type="pres">
      <dgm:prSet presAssocID="{4CE695A8-12DD-4DEA-B70E-EAB8B23AC51F}" presName="connTx" presStyleLbl="parChTrans1D3" presStyleIdx="1" presStyleCnt="8"/>
      <dgm:spPr/>
      <dgm:t>
        <a:bodyPr/>
        <a:lstStyle/>
        <a:p>
          <a:endParaRPr lang="ru-RU"/>
        </a:p>
      </dgm:t>
    </dgm:pt>
    <dgm:pt modelId="{F4EAE1F9-1685-4B99-B585-43915FB94531}" type="pres">
      <dgm:prSet presAssocID="{C3E3E311-A357-41E8-893B-496588F34762}" presName="root2" presStyleCnt="0"/>
      <dgm:spPr/>
      <dgm:t>
        <a:bodyPr/>
        <a:lstStyle/>
        <a:p>
          <a:endParaRPr lang="ru-RU"/>
        </a:p>
      </dgm:t>
    </dgm:pt>
    <dgm:pt modelId="{409F2818-0EE7-46AB-A9F7-32A4AD4CBCF8}" type="pres">
      <dgm:prSet presAssocID="{C3E3E311-A357-41E8-893B-496588F34762}" presName="LevelTwoTextNode" presStyleLbl="node3" presStyleIdx="1" presStyleCnt="8" custScaleX="209706" custScaleY="68962" custLinFactNeighborX="-12103" custLinFactNeighborY="-428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B30ACC-6C5F-4206-A903-48977934D167}" type="pres">
      <dgm:prSet presAssocID="{C3E3E311-A357-41E8-893B-496588F34762}" presName="level3hierChild" presStyleCnt="0"/>
      <dgm:spPr/>
      <dgm:t>
        <a:bodyPr/>
        <a:lstStyle/>
        <a:p>
          <a:endParaRPr lang="ru-RU"/>
        </a:p>
      </dgm:t>
    </dgm:pt>
    <dgm:pt modelId="{FD3EBACD-9B61-4E11-A9BF-A809D34A4D41}" type="pres">
      <dgm:prSet presAssocID="{155EFE81-EC90-44CD-9503-5207662EA00D}" presName="conn2-1" presStyleLbl="parChTrans1D3" presStyleIdx="2" presStyleCnt="8"/>
      <dgm:spPr/>
      <dgm:t>
        <a:bodyPr/>
        <a:lstStyle/>
        <a:p>
          <a:endParaRPr lang="ru-RU"/>
        </a:p>
      </dgm:t>
    </dgm:pt>
    <dgm:pt modelId="{7DC90634-1667-4428-BF33-F82671291F47}" type="pres">
      <dgm:prSet presAssocID="{155EFE81-EC90-44CD-9503-5207662EA00D}" presName="connTx" presStyleLbl="parChTrans1D3" presStyleIdx="2" presStyleCnt="8"/>
      <dgm:spPr/>
      <dgm:t>
        <a:bodyPr/>
        <a:lstStyle/>
        <a:p>
          <a:endParaRPr lang="ru-RU"/>
        </a:p>
      </dgm:t>
    </dgm:pt>
    <dgm:pt modelId="{911D9760-7DF4-4E31-8D8C-99D41ABDC3B9}" type="pres">
      <dgm:prSet presAssocID="{D4BF1CF5-6965-4DA1-B7F7-DB46E36545D5}" presName="root2" presStyleCnt="0"/>
      <dgm:spPr/>
      <dgm:t>
        <a:bodyPr/>
        <a:lstStyle/>
        <a:p>
          <a:endParaRPr lang="ru-RU"/>
        </a:p>
      </dgm:t>
    </dgm:pt>
    <dgm:pt modelId="{79965E17-002F-4732-8FC8-2F130DEA713B}" type="pres">
      <dgm:prSet presAssocID="{D4BF1CF5-6965-4DA1-B7F7-DB46E36545D5}" presName="LevelTwoTextNode" presStyleLbl="node3" presStyleIdx="2" presStyleCnt="8" custScaleX="212329" custScaleY="64062" custLinFactNeighborX="-12128" custLinFactNeighborY="-311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4760D1-EE29-4865-BA60-66461AFA2B92}" type="pres">
      <dgm:prSet presAssocID="{D4BF1CF5-6965-4DA1-B7F7-DB46E36545D5}" presName="level3hierChild" presStyleCnt="0"/>
      <dgm:spPr/>
      <dgm:t>
        <a:bodyPr/>
        <a:lstStyle/>
        <a:p>
          <a:endParaRPr lang="ru-RU"/>
        </a:p>
      </dgm:t>
    </dgm:pt>
    <dgm:pt modelId="{ABD8B1F1-FDB3-471E-9075-4A7B9EB56D0C}" type="pres">
      <dgm:prSet presAssocID="{522F8CFA-875E-423D-84F1-DF7621EB0DE5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9F92A9FF-A19E-4A0D-8A38-E27AA196E664}" type="pres">
      <dgm:prSet presAssocID="{522F8CFA-875E-423D-84F1-DF7621EB0DE5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3EB60C6-D0B0-4AAD-ABD1-707EE30B014E}" type="pres">
      <dgm:prSet presAssocID="{DF41B756-6FA0-4426-A410-8DBD93A7FE46}" presName="root2" presStyleCnt="0"/>
      <dgm:spPr/>
      <dgm:t>
        <a:bodyPr/>
        <a:lstStyle/>
        <a:p>
          <a:endParaRPr lang="ru-RU"/>
        </a:p>
      </dgm:t>
    </dgm:pt>
    <dgm:pt modelId="{3B03D5AD-6F14-487B-AC85-5B5037B5DC4B}" type="pres">
      <dgm:prSet presAssocID="{DF41B756-6FA0-4426-A410-8DBD93A7FE46}" presName="LevelTwoTextNode" presStyleLbl="node2" presStyleIdx="1" presStyleCnt="2" custScaleX="120340" custScaleY="296015" custLinFactNeighborX="-6956" custLinFactNeighborY="-44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1636B2-69D7-4109-9E28-CFBC744DD6FA}" type="pres">
      <dgm:prSet presAssocID="{DF41B756-6FA0-4426-A410-8DBD93A7FE46}" presName="level3hierChild" presStyleCnt="0"/>
      <dgm:spPr/>
      <dgm:t>
        <a:bodyPr/>
        <a:lstStyle/>
        <a:p>
          <a:endParaRPr lang="ru-RU"/>
        </a:p>
      </dgm:t>
    </dgm:pt>
    <dgm:pt modelId="{87434FCD-CE4E-4CF9-9D7D-D8E7238264E0}" type="pres">
      <dgm:prSet presAssocID="{A7728461-75E0-4FE7-A807-CAB6B06DBB09}" presName="conn2-1" presStyleLbl="parChTrans1D3" presStyleIdx="3" presStyleCnt="8"/>
      <dgm:spPr/>
      <dgm:t>
        <a:bodyPr/>
        <a:lstStyle/>
        <a:p>
          <a:endParaRPr lang="ru-RU"/>
        </a:p>
      </dgm:t>
    </dgm:pt>
    <dgm:pt modelId="{D4CEDE4E-62E7-43E5-96D7-F4613080225D}" type="pres">
      <dgm:prSet presAssocID="{A7728461-75E0-4FE7-A807-CAB6B06DBB09}" presName="connTx" presStyleLbl="parChTrans1D3" presStyleIdx="3" presStyleCnt="8"/>
      <dgm:spPr/>
      <dgm:t>
        <a:bodyPr/>
        <a:lstStyle/>
        <a:p>
          <a:endParaRPr lang="ru-RU"/>
        </a:p>
      </dgm:t>
    </dgm:pt>
    <dgm:pt modelId="{1AE4A823-0DBA-448F-97D6-B57EEA04BCFB}" type="pres">
      <dgm:prSet presAssocID="{DEA6B0CE-E53C-4041-9484-B556B1D4E2F9}" presName="root2" presStyleCnt="0"/>
      <dgm:spPr/>
      <dgm:t>
        <a:bodyPr/>
        <a:lstStyle/>
        <a:p>
          <a:endParaRPr lang="ru-RU"/>
        </a:p>
      </dgm:t>
    </dgm:pt>
    <dgm:pt modelId="{C6BF6083-BD43-4D93-B4F0-6147D0EC4608}" type="pres">
      <dgm:prSet presAssocID="{DEA6B0CE-E53C-4041-9484-B556B1D4E2F9}" presName="LevelTwoTextNode" presStyleLbl="node3" presStyleIdx="3" presStyleCnt="8" custScaleX="227427" custScaleY="84808" custLinFactNeighborX="-16150" custLinFactNeighborY="-38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8B1E07-73B1-44DB-A482-134B68870746}" type="pres">
      <dgm:prSet presAssocID="{DEA6B0CE-E53C-4041-9484-B556B1D4E2F9}" presName="level3hierChild" presStyleCnt="0"/>
      <dgm:spPr/>
      <dgm:t>
        <a:bodyPr/>
        <a:lstStyle/>
        <a:p>
          <a:endParaRPr lang="ru-RU"/>
        </a:p>
      </dgm:t>
    </dgm:pt>
    <dgm:pt modelId="{9AA0077A-080B-4DAF-A931-FB95DB823E51}" type="pres">
      <dgm:prSet presAssocID="{0CFDC00D-5FCE-4786-9BD6-70B68AC7E2BB}" presName="conn2-1" presStyleLbl="parChTrans1D3" presStyleIdx="4" presStyleCnt="8"/>
      <dgm:spPr/>
      <dgm:t>
        <a:bodyPr/>
        <a:lstStyle/>
        <a:p>
          <a:endParaRPr lang="ru-RU"/>
        </a:p>
      </dgm:t>
    </dgm:pt>
    <dgm:pt modelId="{E7679A60-348D-4CD5-8668-6C74FBE6DC4A}" type="pres">
      <dgm:prSet presAssocID="{0CFDC00D-5FCE-4786-9BD6-70B68AC7E2BB}" presName="connTx" presStyleLbl="parChTrans1D3" presStyleIdx="4" presStyleCnt="8"/>
      <dgm:spPr/>
      <dgm:t>
        <a:bodyPr/>
        <a:lstStyle/>
        <a:p>
          <a:endParaRPr lang="ru-RU"/>
        </a:p>
      </dgm:t>
    </dgm:pt>
    <dgm:pt modelId="{08EBC933-18C5-4B2F-9FCE-96DC9F167CBF}" type="pres">
      <dgm:prSet presAssocID="{E78298F2-64EB-49EC-A110-49D9F327C48F}" presName="root2" presStyleCnt="0"/>
      <dgm:spPr/>
      <dgm:t>
        <a:bodyPr/>
        <a:lstStyle/>
        <a:p>
          <a:endParaRPr lang="ru-RU"/>
        </a:p>
      </dgm:t>
    </dgm:pt>
    <dgm:pt modelId="{1B4A4895-A14D-4CDB-80C9-1CD2959618B3}" type="pres">
      <dgm:prSet presAssocID="{E78298F2-64EB-49EC-A110-49D9F327C48F}" presName="LevelTwoTextNode" presStyleLbl="node3" presStyleIdx="4" presStyleCnt="8" custScaleX="225891" custScaleY="72673" custLinFactNeighborX="-12270" custLinFactNeighborY="-24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2E3EA2-181A-4767-BD41-53FA342C4B7B}" type="pres">
      <dgm:prSet presAssocID="{E78298F2-64EB-49EC-A110-49D9F327C48F}" presName="level3hierChild" presStyleCnt="0"/>
      <dgm:spPr/>
      <dgm:t>
        <a:bodyPr/>
        <a:lstStyle/>
        <a:p>
          <a:endParaRPr lang="ru-RU"/>
        </a:p>
      </dgm:t>
    </dgm:pt>
    <dgm:pt modelId="{30FDCFA0-9D6F-4AA6-83E9-3DB5B9D8D9A9}" type="pres">
      <dgm:prSet presAssocID="{51F2FD35-A94B-45FC-8023-9F3E20D9C8C8}" presName="conn2-1" presStyleLbl="parChTrans1D3" presStyleIdx="5" presStyleCnt="8"/>
      <dgm:spPr/>
      <dgm:t>
        <a:bodyPr/>
        <a:lstStyle/>
        <a:p>
          <a:endParaRPr lang="ru-RU"/>
        </a:p>
      </dgm:t>
    </dgm:pt>
    <dgm:pt modelId="{0B7695DA-3197-4F6F-8547-A5E052CBEB52}" type="pres">
      <dgm:prSet presAssocID="{51F2FD35-A94B-45FC-8023-9F3E20D9C8C8}" presName="connTx" presStyleLbl="parChTrans1D3" presStyleIdx="5" presStyleCnt="8"/>
      <dgm:spPr/>
      <dgm:t>
        <a:bodyPr/>
        <a:lstStyle/>
        <a:p>
          <a:endParaRPr lang="ru-RU"/>
        </a:p>
      </dgm:t>
    </dgm:pt>
    <dgm:pt modelId="{D9944F2C-74B2-4D3B-9756-8D8D19FE55F3}" type="pres">
      <dgm:prSet presAssocID="{DBD5C9F0-283B-4AD8-95FF-49AC977645E5}" presName="root2" presStyleCnt="0"/>
      <dgm:spPr/>
      <dgm:t>
        <a:bodyPr/>
        <a:lstStyle/>
        <a:p>
          <a:endParaRPr lang="ru-RU"/>
        </a:p>
      </dgm:t>
    </dgm:pt>
    <dgm:pt modelId="{1C8BE4F3-A8CB-435D-B666-80680B4BCC9A}" type="pres">
      <dgm:prSet presAssocID="{DBD5C9F0-283B-4AD8-95FF-49AC977645E5}" presName="LevelTwoTextNode" presStyleLbl="node3" presStyleIdx="5" presStyleCnt="8" custScaleX="224402" custScaleY="71464" custLinFactNeighborX="-12270" custLinFactNeighborY="-72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290DC9-66EB-4347-84AD-60C9AEA2E2FE}" type="pres">
      <dgm:prSet presAssocID="{DBD5C9F0-283B-4AD8-95FF-49AC977645E5}" presName="level3hierChild" presStyleCnt="0"/>
      <dgm:spPr/>
      <dgm:t>
        <a:bodyPr/>
        <a:lstStyle/>
        <a:p>
          <a:endParaRPr lang="ru-RU"/>
        </a:p>
      </dgm:t>
    </dgm:pt>
    <dgm:pt modelId="{B192AECA-C848-4C40-9001-55502099556B}" type="pres">
      <dgm:prSet presAssocID="{EEB7148C-C808-4D3A-84F1-D19FAD5E29D7}" presName="conn2-1" presStyleLbl="parChTrans1D3" presStyleIdx="6" presStyleCnt="8"/>
      <dgm:spPr/>
      <dgm:t>
        <a:bodyPr/>
        <a:lstStyle/>
        <a:p>
          <a:endParaRPr lang="ru-RU"/>
        </a:p>
      </dgm:t>
    </dgm:pt>
    <dgm:pt modelId="{23FFA2EF-3786-4301-A296-57B52BF59618}" type="pres">
      <dgm:prSet presAssocID="{EEB7148C-C808-4D3A-84F1-D19FAD5E29D7}" presName="connTx" presStyleLbl="parChTrans1D3" presStyleIdx="6" presStyleCnt="8"/>
      <dgm:spPr/>
      <dgm:t>
        <a:bodyPr/>
        <a:lstStyle/>
        <a:p>
          <a:endParaRPr lang="ru-RU"/>
        </a:p>
      </dgm:t>
    </dgm:pt>
    <dgm:pt modelId="{C873DB23-73FC-4E2E-99D9-1019C34BF7F9}" type="pres">
      <dgm:prSet presAssocID="{6C9FD94B-AA61-4C33-8A37-6290E82B7700}" presName="root2" presStyleCnt="0"/>
      <dgm:spPr/>
      <dgm:t>
        <a:bodyPr/>
        <a:lstStyle/>
        <a:p>
          <a:endParaRPr lang="ru-RU"/>
        </a:p>
      </dgm:t>
    </dgm:pt>
    <dgm:pt modelId="{D68C326B-B777-4383-AE84-462DFAD20B56}" type="pres">
      <dgm:prSet presAssocID="{6C9FD94B-AA61-4C33-8A37-6290E82B7700}" presName="LevelTwoTextNode" presStyleLbl="node3" presStyleIdx="6" presStyleCnt="8" custScaleX="224402" custScaleY="68372" custLinFactNeighborX="-12270" custLinFactNeighborY="-56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7744DC-15F4-4351-B43F-69348D30C4C4}" type="pres">
      <dgm:prSet presAssocID="{6C9FD94B-AA61-4C33-8A37-6290E82B7700}" presName="level3hierChild" presStyleCnt="0"/>
      <dgm:spPr/>
      <dgm:t>
        <a:bodyPr/>
        <a:lstStyle/>
        <a:p>
          <a:endParaRPr lang="ru-RU"/>
        </a:p>
      </dgm:t>
    </dgm:pt>
    <dgm:pt modelId="{DECD08D4-4282-4E83-A29E-BA1EA75D0C18}" type="pres">
      <dgm:prSet presAssocID="{027528A1-9C0C-4750-A76D-47E04AE91E08}" presName="conn2-1" presStyleLbl="parChTrans1D3" presStyleIdx="7" presStyleCnt="8"/>
      <dgm:spPr/>
      <dgm:t>
        <a:bodyPr/>
        <a:lstStyle/>
        <a:p>
          <a:endParaRPr lang="ru-RU"/>
        </a:p>
      </dgm:t>
    </dgm:pt>
    <dgm:pt modelId="{4C43D272-3D43-47AD-A188-7F89787B2453}" type="pres">
      <dgm:prSet presAssocID="{027528A1-9C0C-4750-A76D-47E04AE91E08}" presName="connTx" presStyleLbl="parChTrans1D3" presStyleIdx="7" presStyleCnt="8"/>
      <dgm:spPr/>
      <dgm:t>
        <a:bodyPr/>
        <a:lstStyle/>
        <a:p>
          <a:endParaRPr lang="ru-RU"/>
        </a:p>
      </dgm:t>
    </dgm:pt>
    <dgm:pt modelId="{9D83375E-7EA8-4E79-BFE7-2B3F68585DC8}" type="pres">
      <dgm:prSet presAssocID="{C660BEA4-98D5-4DB6-AA79-4A1C5DF8579E}" presName="root2" presStyleCnt="0"/>
      <dgm:spPr/>
      <dgm:t>
        <a:bodyPr/>
        <a:lstStyle/>
        <a:p>
          <a:endParaRPr lang="ru-RU"/>
        </a:p>
      </dgm:t>
    </dgm:pt>
    <dgm:pt modelId="{7C09D213-0BEB-4AA5-9BE2-99150347D80B}" type="pres">
      <dgm:prSet presAssocID="{C660BEA4-98D5-4DB6-AA79-4A1C5DF8579E}" presName="LevelTwoTextNode" presStyleLbl="node3" presStyleIdx="7" presStyleCnt="8" custScaleX="224383" custScaleY="76798" custLinFactNeighborX="-8390" custLinFactNeighborY="19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D0114-031B-481B-86DC-997D10ABAA09}" type="pres">
      <dgm:prSet presAssocID="{C660BEA4-98D5-4DB6-AA79-4A1C5DF8579E}" presName="level3hierChild" presStyleCnt="0"/>
      <dgm:spPr/>
      <dgm:t>
        <a:bodyPr/>
        <a:lstStyle/>
        <a:p>
          <a:endParaRPr lang="ru-RU"/>
        </a:p>
      </dgm:t>
    </dgm:pt>
  </dgm:ptLst>
  <dgm:cxnLst>
    <dgm:cxn modelId="{A74F1D59-027A-4FD6-9F00-5737AA8C785B}" type="presOf" srcId="{DEA6B0CE-E53C-4041-9484-B556B1D4E2F9}" destId="{C6BF6083-BD43-4D93-B4F0-6147D0EC4608}" srcOrd="0" destOrd="0" presId="urn:microsoft.com/office/officeart/2005/8/layout/hierarchy2"/>
    <dgm:cxn modelId="{4274F666-65FA-4246-8644-3CA4C5D212CA}" type="presOf" srcId="{0CFDC00D-5FCE-4786-9BD6-70B68AC7E2BB}" destId="{E7679A60-348D-4CD5-8668-6C74FBE6DC4A}" srcOrd="1" destOrd="0" presId="urn:microsoft.com/office/officeart/2005/8/layout/hierarchy2"/>
    <dgm:cxn modelId="{76216820-7641-4FC8-BC47-CECD961DB954}" type="presOf" srcId="{DF41B756-6FA0-4426-A410-8DBD93A7FE46}" destId="{3B03D5AD-6F14-487B-AC85-5B5037B5DC4B}" srcOrd="0" destOrd="0" presId="urn:microsoft.com/office/officeart/2005/8/layout/hierarchy2"/>
    <dgm:cxn modelId="{F5C082DE-22FF-4E8D-BDE7-CFCE0EFDC55B}" srcId="{DF41B756-6FA0-4426-A410-8DBD93A7FE46}" destId="{E78298F2-64EB-49EC-A110-49D9F327C48F}" srcOrd="1" destOrd="0" parTransId="{0CFDC00D-5FCE-4786-9BD6-70B68AC7E2BB}" sibTransId="{C1E57985-9A74-4D8C-A291-95A674364812}"/>
    <dgm:cxn modelId="{2D775165-FA9A-4A08-9D3A-DA489D4EA24F}" type="presOf" srcId="{4CE695A8-12DD-4DEA-B70E-EAB8B23AC51F}" destId="{4A6A6FF7-8D8E-40AE-A1B7-3AF945D34A9B}" srcOrd="1" destOrd="0" presId="urn:microsoft.com/office/officeart/2005/8/layout/hierarchy2"/>
    <dgm:cxn modelId="{A1C465D9-B375-439E-B53E-CDA658E33A97}" srcId="{13DFA225-0CBA-4CB0-B6AF-D60A2A4C8DD4}" destId="{EA93E8F6-D594-4103-9C9B-BC158E0CC4CD}" srcOrd="0" destOrd="0" parTransId="{F66437A7-A037-423D-8D52-D38E9100BADE}" sibTransId="{8A59F2A5-ECB6-4C91-8C01-508498DAC4CC}"/>
    <dgm:cxn modelId="{7925B973-C379-450A-8E4B-13D61F78A0E0}" type="presOf" srcId="{51F2FD35-A94B-45FC-8023-9F3E20D9C8C8}" destId="{30FDCFA0-9D6F-4AA6-83E9-3DB5B9D8D9A9}" srcOrd="0" destOrd="0" presId="urn:microsoft.com/office/officeart/2005/8/layout/hierarchy2"/>
    <dgm:cxn modelId="{AB30B0CC-1C8A-48E8-A433-3BB6DD763C29}" type="presOf" srcId="{D4BF1CF5-6965-4DA1-B7F7-DB46E36545D5}" destId="{79965E17-002F-4732-8FC8-2F130DEA713B}" srcOrd="0" destOrd="0" presId="urn:microsoft.com/office/officeart/2005/8/layout/hierarchy2"/>
    <dgm:cxn modelId="{90BDCF4F-3685-4E39-A7F1-6B2AB064F7BC}" type="presOf" srcId="{027528A1-9C0C-4750-A76D-47E04AE91E08}" destId="{4C43D272-3D43-47AD-A188-7F89787B2453}" srcOrd="1" destOrd="0" presId="urn:microsoft.com/office/officeart/2005/8/layout/hierarchy2"/>
    <dgm:cxn modelId="{C1D12956-1169-4532-873C-9FB279121F6B}" type="presOf" srcId="{DFBFC3A5-83E0-4BBD-A8B0-BBAE8AF4DC88}" destId="{9DAF35D5-2A15-4CB6-A0F7-68E2F854668C}" srcOrd="0" destOrd="0" presId="urn:microsoft.com/office/officeart/2005/8/layout/hierarchy2"/>
    <dgm:cxn modelId="{603E376D-2FD1-4101-B9D8-5EA7E26A472F}" type="presOf" srcId="{E78298F2-64EB-49EC-A110-49D9F327C48F}" destId="{1B4A4895-A14D-4CDB-80C9-1CD2959618B3}" srcOrd="0" destOrd="0" presId="urn:microsoft.com/office/officeart/2005/8/layout/hierarchy2"/>
    <dgm:cxn modelId="{5A87519D-A770-443C-BE5A-9F102303EB03}" type="presOf" srcId="{51F2FD35-A94B-45FC-8023-9F3E20D9C8C8}" destId="{0B7695DA-3197-4F6F-8547-A5E052CBEB52}" srcOrd="1" destOrd="0" presId="urn:microsoft.com/office/officeart/2005/8/layout/hierarchy2"/>
    <dgm:cxn modelId="{976DC589-701C-4BCA-B26B-F7C96956F1FD}" type="presOf" srcId="{155EFE81-EC90-44CD-9503-5207662EA00D}" destId="{7DC90634-1667-4428-BF33-F82671291F47}" srcOrd="1" destOrd="0" presId="urn:microsoft.com/office/officeart/2005/8/layout/hierarchy2"/>
    <dgm:cxn modelId="{4183F585-3B7F-47B0-9753-9675A749AF8A}" type="presOf" srcId="{A7728461-75E0-4FE7-A807-CAB6B06DBB09}" destId="{D4CEDE4E-62E7-43E5-96D7-F4613080225D}" srcOrd="1" destOrd="0" presId="urn:microsoft.com/office/officeart/2005/8/layout/hierarchy2"/>
    <dgm:cxn modelId="{9E92A3D6-4E23-4D35-A8FC-D9C9CDE25F09}" srcId="{962586C2-E7EA-4072-8E3A-19E8C28024E9}" destId="{AC6499F5-6B31-46C5-9812-B1F626A67178}" srcOrd="0" destOrd="0" parTransId="{8B7C302C-95DC-404E-8330-06E40E69B0AC}" sibTransId="{79195804-96C8-436D-9EC1-6DE02C101633}"/>
    <dgm:cxn modelId="{87001AF4-3627-47E2-8AF5-AEC465A74A29}" type="presOf" srcId="{DBD5C9F0-283B-4AD8-95FF-49AC977645E5}" destId="{1C8BE4F3-A8CB-435D-B666-80680B4BCC9A}" srcOrd="0" destOrd="0" presId="urn:microsoft.com/office/officeart/2005/8/layout/hierarchy2"/>
    <dgm:cxn modelId="{C2D3F259-811A-4A1F-B9CB-228106DE4B15}" type="presOf" srcId="{AC6499F5-6B31-46C5-9812-B1F626A67178}" destId="{E25244E7-D9C9-4546-9890-4BC405256FD7}" srcOrd="0" destOrd="0" presId="urn:microsoft.com/office/officeart/2005/8/layout/hierarchy2"/>
    <dgm:cxn modelId="{56DD8E23-BF84-4EDF-9BA9-0F6040695636}" type="presOf" srcId="{DFBFC3A5-83E0-4BBD-A8B0-BBAE8AF4DC88}" destId="{9F91D4A6-26F6-4C69-9F32-E7ADCFBB3788}" srcOrd="1" destOrd="0" presId="urn:microsoft.com/office/officeart/2005/8/layout/hierarchy2"/>
    <dgm:cxn modelId="{29298B2D-7795-4184-8279-15BD4218D12F}" type="presOf" srcId="{522F8CFA-875E-423D-84F1-DF7621EB0DE5}" destId="{ABD8B1F1-FDB3-471E-9075-4A7B9EB56D0C}" srcOrd="0" destOrd="0" presId="urn:microsoft.com/office/officeart/2005/8/layout/hierarchy2"/>
    <dgm:cxn modelId="{C40DCA2E-E3F9-4670-AF32-DD001FEC7026}" srcId="{962586C2-E7EA-4072-8E3A-19E8C28024E9}" destId="{D4BF1CF5-6965-4DA1-B7F7-DB46E36545D5}" srcOrd="2" destOrd="0" parTransId="{155EFE81-EC90-44CD-9503-5207662EA00D}" sibTransId="{23ED30CD-BF33-4612-BD78-97F7EE294D19}"/>
    <dgm:cxn modelId="{5AFF3221-CE7C-4050-8C91-F4E885BF7186}" type="presOf" srcId="{522F8CFA-875E-423D-84F1-DF7621EB0DE5}" destId="{9F92A9FF-A19E-4A0D-8A38-E27AA196E664}" srcOrd="1" destOrd="0" presId="urn:microsoft.com/office/officeart/2005/8/layout/hierarchy2"/>
    <dgm:cxn modelId="{F82488F2-F2C3-4034-9041-57BC578E5645}" type="presOf" srcId="{962586C2-E7EA-4072-8E3A-19E8C28024E9}" destId="{DE3D7EBF-5BEC-48D5-9ADE-8A1AA7E46B6D}" srcOrd="0" destOrd="0" presId="urn:microsoft.com/office/officeart/2005/8/layout/hierarchy2"/>
    <dgm:cxn modelId="{AF710CCC-87D8-49E3-9645-8A145837C41F}" srcId="{DF41B756-6FA0-4426-A410-8DBD93A7FE46}" destId="{C660BEA4-98D5-4DB6-AA79-4A1C5DF8579E}" srcOrd="4" destOrd="0" parTransId="{027528A1-9C0C-4750-A76D-47E04AE91E08}" sibTransId="{811457C3-F01C-493E-A287-418B6F5BED65}"/>
    <dgm:cxn modelId="{EB313364-CEA4-4C73-BC1F-C1F70282B75C}" srcId="{962586C2-E7EA-4072-8E3A-19E8C28024E9}" destId="{C3E3E311-A357-41E8-893B-496588F34762}" srcOrd="1" destOrd="0" parTransId="{4CE695A8-12DD-4DEA-B70E-EAB8B23AC51F}" sibTransId="{6B811E64-D662-4589-8B76-F5B504A3E74D}"/>
    <dgm:cxn modelId="{2F8747A8-6211-4816-ADE0-74A6268EBA38}" type="presOf" srcId="{13DFA225-0CBA-4CB0-B6AF-D60A2A4C8DD4}" destId="{4B24BC84-CDD2-417B-80A7-37FC804A39B3}" srcOrd="0" destOrd="0" presId="urn:microsoft.com/office/officeart/2005/8/layout/hierarchy2"/>
    <dgm:cxn modelId="{A4D7E257-600E-465D-B436-DF589080EEB9}" type="presOf" srcId="{8B7C302C-95DC-404E-8330-06E40E69B0AC}" destId="{C31143AC-52F0-4A3E-A5D9-A896846012E0}" srcOrd="0" destOrd="0" presId="urn:microsoft.com/office/officeart/2005/8/layout/hierarchy2"/>
    <dgm:cxn modelId="{E791B5F6-C58A-41B6-B67F-3D31494EC55A}" type="presOf" srcId="{EA93E8F6-D594-4103-9C9B-BC158E0CC4CD}" destId="{E0E5293B-DAC4-402B-BD33-7444F1D1BC65}" srcOrd="0" destOrd="0" presId="urn:microsoft.com/office/officeart/2005/8/layout/hierarchy2"/>
    <dgm:cxn modelId="{1C39E15B-7900-4F3F-B7FC-1C816B24BC22}" type="presOf" srcId="{6C9FD94B-AA61-4C33-8A37-6290E82B7700}" destId="{D68C326B-B777-4383-AE84-462DFAD20B56}" srcOrd="0" destOrd="0" presId="urn:microsoft.com/office/officeart/2005/8/layout/hierarchy2"/>
    <dgm:cxn modelId="{E7F504DF-48AF-4B52-AC0A-C3837B63E4F9}" type="presOf" srcId="{EEB7148C-C808-4D3A-84F1-D19FAD5E29D7}" destId="{23FFA2EF-3786-4301-A296-57B52BF59618}" srcOrd="1" destOrd="0" presId="urn:microsoft.com/office/officeart/2005/8/layout/hierarchy2"/>
    <dgm:cxn modelId="{7E0BB67D-9934-498E-AD70-AA506B12F7BB}" type="presOf" srcId="{8B7C302C-95DC-404E-8330-06E40E69B0AC}" destId="{76EDA7E9-C9A7-42F4-BE6E-E8793D49C92F}" srcOrd="1" destOrd="0" presId="urn:microsoft.com/office/officeart/2005/8/layout/hierarchy2"/>
    <dgm:cxn modelId="{3605E5D0-2305-44C1-A04F-3D4121B71A55}" type="presOf" srcId="{C3E3E311-A357-41E8-893B-496588F34762}" destId="{409F2818-0EE7-46AB-A9F7-32A4AD4CBCF8}" srcOrd="0" destOrd="0" presId="urn:microsoft.com/office/officeart/2005/8/layout/hierarchy2"/>
    <dgm:cxn modelId="{374D2E2C-EBE8-4024-BE42-F23D85753A1F}" srcId="{EA93E8F6-D594-4103-9C9B-BC158E0CC4CD}" destId="{962586C2-E7EA-4072-8E3A-19E8C28024E9}" srcOrd="0" destOrd="0" parTransId="{DFBFC3A5-83E0-4BBD-A8B0-BBAE8AF4DC88}" sibTransId="{0723578A-0185-4B92-8B29-D07261FD8CB7}"/>
    <dgm:cxn modelId="{10C0ABA5-8AC3-44C4-A502-9F9D6355A1E9}" srcId="{EA93E8F6-D594-4103-9C9B-BC158E0CC4CD}" destId="{DF41B756-6FA0-4426-A410-8DBD93A7FE46}" srcOrd="1" destOrd="0" parTransId="{522F8CFA-875E-423D-84F1-DF7621EB0DE5}" sibTransId="{397893C0-8C73-4070-A810-E24B98932E6E}"/>
    <dgm:cxn modelId="{1E4659BF-015B-4ACD-879A-ECD0A2EA1EA3}" srcId="{DF41B756-6FA0-4426-A410-8DBD93A7FE46}" destId="{6C9FD94B-AA61-4C33-8A37-6290E82B7700}" srcOrd="3" destOrd="0" parTransId="{EEB7148C-C808-4D3A-84F1-D19FAD5E29D7}" sibTransId="{397D6BE1-683F-4995-95C6-AA374282D999}"/>
    <dgm:cxn modelId="{3383224C-76FA-4A08-A469-36AD6D31BED2}" type="presOf" srcId="{027528A1-9C0C-4750-A76D-47E04AE91E08}" destId="{DECD08D4-4282-4E83-A29E-BA1EA75D0C18}" srcOrd="0" destOrd="0" presId="urn:microsoft.com/office/officeart/2005/8/layout/hierarchy2"/>
    <dgm:cxn modelId="{F0AAA3DE-E066-4C77-80F7-53D9CC75F130}" type="presOf" srcId="{155EFE81-EC90-44CD-9503-5207662EA00D}" destId="{FD3EBACD-9B61-4E11-A9BF-A809D34A4D41}" srcOrd="0" destOrd="0" presId="urn:microsoft.com/office/officeart/2005/8/layout/hierarchy2"/>
    <dgm:cxn modelId="{30C6D66C-4DA0-4C41-AC99-5DD5AF384378}" type="presOf" srcId="{4CE695A8-12DD-4DEA-B70E-EAB8B23AC51F}" destId="{ABAEAE33-3293-4CB9-99CC-B49287AB6589}" srcOrd="0" destOrd="0" presId="urn:microsoft.com/office/officeart/2005/8/layout/hierarchy2"/>
    <dgm:cxn modelId="{8B42696B-15E0-4008-AD52-9867118E5D78}" type="presOf" srcId="{0CFDC00D-5FCE-4786-9BD6-70B68AC7E2BB}" destId="{9AA0077A-080B-4DAF-A931-FB95DB823E51}" srcOrd="0" destOrd="0" presId="urn:microsoft.com/office/officeart/2005/8/layout/hierarchy2"/>
    <dgm:cxn modelId="{CAE9458A-0AC8-4E7F-A1D4-C0FEA90762CA}" type="presOf" srcId="{EEB7148C-C808-4D3A-84F1-D19FAD5E29D7}" destId="{B192AECA-C848-4C40-9001-55502099556B}" srcOrd="0" destOrd="0" presId="urn:microsoft.com/office/officeart/2005/8/layout/hierarchy2"/>
    <dgm:cxn modelId="{670B6530-C0D1-41D8-AB2B-1BD875CFB429}" type="presOf" srcId="{A7728461-75E0-4FE7-A807-CAB6B06DBB09}" destId="{87434FCD-CE4E-4CF9-9D7D-D8E7238264E0}" srcOrd="0" destOrd="0" presId="urn:microsoft.com/office/officeart/2005/8/layout/hierarchy2"/>
    <dgm:cxn modelId="{65204FAB-0D92-4E9F-8ECE-6BE683012C51}" srcId="{DF41B756-6FA0-4426-A410-8DBD93A7FE46}" destId="{DBD5C9F0-283B-4AD8-95FF-49AC977645E5}" srcOrd="2" destOrd="0" parTransId="{51F2FD35-A94B-45FC-8023-9F3E20D9C8C8}" sibTransId="{77250F9C-4440-45C6-8C37-1B0A39DAF058}"/>
    <dgm:cxn modelId="{25FDF449-CD06-4A89-9E45-1E71D486A068}" type="presOf" srcId="{C660BEA4-98D5-4DB6-AA79-4A1C5DF8579E}" destId="{7C09D213-0BEB-4AA5-9BE2-99150347D80B}" srcOrd="0" destOrd="0" presId="urn:microsoft.com/office/officeart/2005/8/layout/hierarchy2"/>
    <dgm:cxn modelId="{546A6A04-0CD4-40D0-BD38-B88C8CEE3E82}" srcId="{DF41B756-6FA0-4426-A410-8DBD93A7FE46}" destId="{DEA6B0CE-E53C-4041-9484-B556B1D4E2F9}" srcOrd="0" destOrd="0" parTransId="{A7728461-75E0-4FE7-A807-CAB6B06DBB09}" sibTransId="{20C1DBDC-4074-4A27-9BC9-7C4CD3D2B225}"/>
    <dgm:cxn modelId="{590BA01F-5D80-4585-8A55-B61A1FB31897}" type="presParOf" srcId="{4B24BC84-CDD2-417B-80A7-37FC804A39B3}" destId="{3985DDF2-7248-4AE4-B858-9C675CD6FAEB}" srcOrd="0" destOrd="0" presId="urn:microsoft.com/office/officeart/2005/8/layout/hierarchy2"/>
    <dgm:cxn modelId="{BE7C7093-01CF-4451-AB5C-03DDCF904D78}" type="presParOf" srcId="{3985DDF2-7248-4AE4-B858-9C675CD6FAEB}" destId="{E0E5293B-DAC4-402B-BD33-7444F1D1BC65}" srcOrd="0" destOrd="0" presId="urn:microsoft.com/office/officeart/2005/8/layout/hierarchy2"/>
    <dgm:cxn modelId="{42027DF6-7286-44A1-A53C-46D359462408}" type="presParOf" srcId="{3985DDF2-7248-4AE4-B858-9C675CD6FAEB}" destId="{D5C9F12B-23CE-4995-8765-CB48AD35440D}" srcOrd="1" destOrd="0" presId="urn:microsoft.com/office/officeart/2005/8/layout/hierarchy2"/>
    <dgm:cxn modelId="{42C9A7A2-0DF4-45A3-942A-4391994A2D9D}" type="presParOf" srcId="{D5C9F12B-23CE-4995-8765-CB48AD35440D}" destId="{9DAF35D5-2A15-4CB6-A0F7-68E2F854668C}" srcOrd="0" destOrd="0" presId="urn:microsoft.com/office/officeart/2005/8/layout/hierarchy2"/>
    <dgm:cxn modelId="{22AD1D3F-FD88-4DF9-958C-B18CAD33CFB0}" type="presParOf" srcId="{9DAF35D5-2A15-4CB6-A0F7-68E2F854668C}" destId="{9F91D4A6-26F6-4C69-9F32-E7ADCFBB3788}" srcOrd="0" destOrd="0" presId="urn:microsoft.com/office/officeart/2005/8/layout/hierarchy2"/>
    <dgm:cxn modelId="{DF28F949-951C-42B7-998F-102A1719CCCF}" type="presParOf" srcId="{D5C9F12B-23CE-4995-8765-CB48AD35440D}" destId="{B72D0030-6986-4052-BC65-F676760988EF}" srcOrd="1" destOrd="0" presId="urn:microsoft.com/office/officeart/2005/8/layout/hierarchy2"/>
    <dgm:cxn modelId="{B0279A71-EFAD-4CD2-A754-C3B3384E7B94}" type="presParOf" srcId="{B72D0030-6986-4052-BC65-F676760988EF}" destId="{DE3D7EBF-5BEC-48D5-9ADE-8A1AA7E46B6D}" srcOrd="0" destOrd="0" presId="urn:microsoft.com/office/officeart/2005/8/layout/hierarchy2"/>
    <dgm:cxn modelId="{3DCD41AA-7B2D-4834-8DEC-49C2394BD49E}" type="presParOf" srcId="{B72D0030-6986-4052-BC65-F676760988EF}" destId="{C95E592F-DD63-4FA2-BFFA-4996F5B9CEE0}" srcOrd="1" destOrd="0" presId="urn:microsoft.com/office/officeart/2005/8/layout/hierarchy2"/>
    <dgm:cxn modelId="{A13D5BC7-B6A2-490C-AEA1-278F836B8412}" type="presParOf" srcId="{C95E592F-DD63-4FA2-BFFA-4996F5B9CEE0}" destId="{C31143AC-52F0-4A3E-A5D9-A896846012E0}" srcOrd="0" destOrd="0" presId="urn:microsoft.com/office/officeart/2005/8/layout/hierarchy2"/>
    <dgm:cxn modelId="{D8A46472-9996-4C5D-9CCA-03D240CCC81B}" type="presParOf" srcId="{C31143AC-52F0-4A3E-A5D9-A896846012E0}" destId="{76EDA7E9-C9A7-42F4-BE6E-E8793D49C92F}" srcOrd="0" destOrd="0" presId="urn:microsoft.com/office/officeart/2005/8/layout/hierarchy2"/>
    <dgm:cxn modelId="{13AD26C9-36E4-40A4-B286-02EBF0C863EC}" type="presParOf" srcId="{C95E592F-DD63-4FA2-BFFA-4996F5B9CEE0}" destId="{FF6FF4F7-E9F3-4134-AB5F-6AE2D07C08BA}" srcOrd="1" destOrd="0" presId="urn:microsoft.com/office/officeart/2005/8/layout/hierarchy2"/>
    <dgm:cxn modelId="{28AB11BE-2998-4FAD-8656-3E6A0174536D}" type="presParOf" srcId="{FF6FF4F7-E9F3-4134-AB5F-6AE2D07C08BA}" destId="{E25244E7-D9C9-4546-9890-4BC405256FD7}" srcOrd="0" destOrd="0" presId="urn:microsoft.com/office/officeart/2005/8/layout/hierarchy2"/>
    <dgm:cxn modelId="{AD149494-A443-4FAE-BED3-80EFCD51FFDE}" type="presParOf" srcId="{FF6FF4F7-E9F3-4134-AB5F-6AE2D07C08BA}" destId="{ED41F770-DF2C-4361-9A7E-0AF1A05C69B7}" srcOrd="1" destOrd="0" presId="urn:microsoft.com/office/officeart/2005/8/layout/hierarchy2"/>
    <dgm:cxn modelId="{29F31BE9-0091-4476-BF74-9A12FF4B939C}" type="presParOf" srcId="{C95E592F-DD63-4FA2-BFFA-4996F5B9CEE0}" destId="{ABAEAE33-3293-4CB9-99CC-B49287AB6589}" srcOrd="2" destOrd="0" presId="urn:microsoft.com/office/officeart/2005/8/layout/hierarchy2"/>
    <dgm:cxn modelId="{412EEC5C-0E0E-431F-92D5-69F928D937B2}" type="presParOf" srcId="{ABAEAE33-3293-4CB9-99CC-B49287AB6589}" destId="{4A6A6FF7-8D8E-40AE-A1B7-3AF945D34A9B}" srcOrd="0" destOrd="0" presId="urn:microsoft.com/office/officeart/2005/8/layout/hierarchy2"/>
    <dgm:cxn modelId="{4B0807D1-AB3B-4825-97B9-35DF2BDDD620}" type="presParOf" srcId="{C95E592F-DD63-4FA2-BFFA-4996F5B9CEE0}" destId="{F4EAE1F9-1685-4B99-B585-43915FB94531}" srcOrd="3" destOrd="0" presId="urn:microsoft.com/office/officeart/2005/8/layout/hierarchy2"/>
    <dgm:cxn modelId="{73AA1F42-468B-490C-A725-960230BB5DC3}" type="presParOf" srcId="{F4EAE1F9-1685-4B99-B585-43915FB94531}" destId="{409F2818-0EE7-46AB-A9F7-32A4AD4CBCF8}" srcOrd="0" destOrd="0" presId="urn:microsoft.com/office/officeart/2005/8/layout/hierarchy2"/>
    <dgm:cxn modelId="{4CA208F4-8FF4-4947-82CB-E0B687B172CB}" type="presParOf" srcId="{F4EAE1F9-1685-4B99-B585-43915FB94531}" destId="{8AB30ACC-6C5F-4206-A903-48977934D167}" srcOrd="1" destOrd="0" presId="urn:microsoft.com/office/officeart/2005/8/layout/hierarchy2"/>
    <dgm:cxn modelId="{79826236-37ED-499C-891D-F589A9C961EF}" type="presParOf" srcId="{C95E592F-DD63-4FA2-BFFA-4996F5B9CEE0}" destId="{FD3EBACD-9B61-4E11-A9BF-A809D34A4D41}" srcOrd="4" destOrd="0" presId="urn:microsoft.com/office/officeart/2005/8/layout/hierarchy2"/>
    <dgm:cxn modelId="{5ECDA23B-AA97-4F71-982E-48A66D61340D}" type="presParOf" srcId="{FD3EBACD-9B61-4E11-A9BF-A809D34A4D41}" destId="{7DC90634-1667-4428-BF33-F82671291F47}" srcOrd="0" destOrd="0" presId="urn:microsoft.com/office/officeart/2005/8/layout/hierarchy2"/>
    <dgm:cxn modelId="{B60E30E2-AB76-4E0C-A066-618A341A7BB6}" type="presParOf" srcId="{C95E592F-DD63-4FA2-BFFA-4996F5B9CEE0}" destId="{911D9760-7DF4-4E31-8D8C-99D41ABDC3B9}" srcOrd="5" destOrd="0" presId="urn:microsoft.com/office/officeart/2005/8/layout/hierarchy2"/>
    <dgm:cxn modelId="{9537F883-4F18-4AA2-A8DB-C25D7CF2706F}" type="presParOf" srcId="{911D9760-7DF4-4E31-8D8C-99D41ABDC3B9}" destId="{79965E17-002F-4732-8FC8-2F130DEA713B}" srcOrd="0" destOrd="0" presId="urn:microsoft.com/office/officeart/2005/8/layout/hierarchy2"/>
    <dgm:cxn modelId="{78FFDDD1-C2BB-47B4-8626-EBE1FC38A7B8}" type="presParOf" srcId="{911D9760-7DF4-4E31-8D8C-99D41ABDC3B9}" destId="{B04760D1-EE29-4865-BA60-66461AFA2B92}" srcOrd="1" destOrd="0" presId="urn:microsoft.com/office/officeart/2005/8/layout/hierarchy2"/>
    <dgm:cxn modelId="{60E81BA0-6C62-4494-BF92-8E38BECC33F3}" type="presParOf" srcId="{D5C9F12B-23CE-4995-8765-CB48AD35440D}" destId="{ABD8B1F1-FDB3-471E-9075-4A7B9EB56D0C}" srcOrd="2" destOrd="0" presId="urn:microsoft.com/office/officeart/2005/8/layout/hierarchy2"/>
    <dgm:cxn modelId="{AE9DD349-E03F-4D39-9686-951618F191E5}" type="presParOf" srcId="{ABD8B1F1-FDB3-471E-9075-4A7B9EB56D0C}" destId="{9F92A9FF-A19E-4A0D-8A38-E27AA196E664}" srcOrd="0" destOrd="0" presId="urn:microsoft.com/office/officeart/2005/8/layout/hierarchy2"/>
    <dgm:cxn modelId="{A4C6F360-EBA2-499D-BD0D-FE6D84BFC5FC}" type="presParOf" srcId="{D5C9F12B-23CE-4995-8765-CB48AD35440D}" destId="{73EB60C6-D0B0-4AAD-ABD1-707EE30B014E}" srcOrd="3" destOrd="0" presId="urn:microsoft.com/office/officeart/2005/8/layout/hierarchy2"/>
    <dgm:cxn modelId="{400A4B81-9C55-45FD-B367-404BBC078E8E}" type="presParOf" srcId="{73EB60C6-D0B0-4AAD-ABD1-707EE30B014E}" destId="{3B03D5AD-6F14-487B-AC85-5B5037B5DC4B}" srcOrd="0" destOrd="0" presId="urn:microsoft.com/office/officeart/2005/8/layout/hierarchy2"/>
    <dgm:cxn modelId="{A67BA3FD-6482-4AFA-8BD8-EB8DEFFD396D}" type="presParOf" srcId="{73EB60C6-D0B0-4AAD-ABD1-707EE30B014E}" destId="{171636B2-69D7-4109-9E28-CFBC744DD6FA}" srcOrd="1" destOrd="0" presId="urn:microsoft.com/office/officeart/2005/8/layout/hierarchy2"/>
    <dgm:cxn modelId="{10AF0B25-33F5-4B5A-B536-A38DCAA8EB20}" type="presParOf" srcId="{171636B2-69D7-4109-9E28-CFBC744DD6FA}" destId="{87434FCD-CE4E-4CF9-9D7D-D8E7238264E0}" srcOrd="0" destOrd="0" presId="urn:microsoft.com/office/officeart/2005/8/layout/hierarchy2"/>
    <dgm:cxn modelId="{DCC276D4-AD24-45C4-BA1C-FC853F8BACF4}" type="presParOf" srcId="{87434FCD-CE4E-4CF9-9D7D-D8E7238264E0}" destId="{D4CEDE4E-62E7-43E5-96D7-F4613080225D}" srcOrd="0" destOrd="0" presId="urn:microsoft.com/office/officeart/2005/8/layout/hierarchy2"/>
    <dgm:cxn modelId="{59FA8C1C-4DD9-4EC8-B66A-F0000C634D29}" type="presParOf" srcId="{171636B2-69D7-4109-9E28-CFBC744DD6FA}" destId="{1AE4A823-0DBA-448F-97D6-B57EEA04BCFB}" srcOrd="1" destOrd="0" presId="urn:microsoft.com/office/officeart/2005/8/layout/hierarchy2"/>
    <dgm:cxn modelId="{D7BA97AC-6E09-4FD0-8269-8C88E40B21A5}" type="presParOf" srcId="{1AE4A823-0DBA-448F-97D6-B57EEA04BCFB}" destId="{C6BF6083-BD43-4D93-B4F0-6147D0EC4608}" srcOrd="0" destOrd="0" presId="urn:microsoft.com/office/officeart/2005/8/layout/hierarchy2"/>
    <dgm:cxn modelId="{B666335A-FA9C-4BAF-93CE-D3A1C563BA13}" type="presParOf" srcId="{1AE4A823-0DBA-448F-97D6-B57EEA04BCFB}" destId="{148B1E07-73B1-44DB-A482-134B68870746}" srcOrd="1" destOrd="0" presId="urn:microsoft.com/office/officeart/2005/8/layout/hierarchy2"/>
    <dgm:cxn modelId="{84A3B72C-9173-4B29-9009-38FFD10975DE}" type="presParOf" srcId="{171636B2-69D7-4109-9E28-CFBC744DD6FA}" destId="{9AA0077A-080B-4DAF-A931-FB95DB823E51}" srcOrd="2" destOrd="0" presId="urn:microsoft.com/office/officeart/2005/8/layout/hierarchy2"/>
    <dgm:cxn modelId="{33265D7E-2399-4068-A791-3CFC6E786413}" type="presParOf" srcId="{9AA0077A-080B-4DAF-A931-FB95DB823E51}" destId="{E7679A60-348D-4CD5-8668-6C74FBE6DC4A}" srcOrd="0" destOrd="0" presId="urn:microsoft.com/office/officeart/2005/8/layout/hierarchy2"/>
    <dgm:cxn modelId="{D7D48DAA-616C-4918-8515-7A8C54D64B8C}" type="presParOf" srcId="{171636B2-69D7-4109-9E28-CFBC744DD6FA}" destId="{08EBC933-18C5-4B2F-9FCE-96DC9F167CBF}" srcOrd="3" destOrd="0" presId="urn:microsoft.com/office/officeart/2005/8/layout/hierarchy2"/>
    <dgm:cxn modelId="{12F35E95-6F90-4008-857B-966856DB1251}" type="presParOf" srcId="{08EBC933-18C5-4B2F-9FCE-96DC9F167CBF}" destId="{1B4A4895-A14D-4CDB-80C9-1CD2959618B3}" srcOrd="0" destOrd="0" presId="urn:microsoft.com/office/officeart/2005/8/layout/hierarchy2"/>
    <dgm:cxn modelId="{545C5E0E-0F73-4673-85F5-43CF2A5DD3E6}" type="presParOf" srcId="{08EBC933-18C5-4B2F-9FCE-96DC9F167CBF}" destId="{8D2E3EA2-181A-4767-BD41-53FA342C4B7B}" srcOrd="1" destOrd="0" presId="urn:microsoft.com/office/officeart/2005/8/layout/hierarchy2"/>
    <dgm:cxn modelId="{D5927B34-9C6B-4E94-A6A4-071F317B8C6F}" type="presParOf" srcId="{171636B2-69D7-4109-9E28-CFBC744DD6FA}" destId="{30FDCFA0-9D6F-4AA6-83E9-3DB5B9D8D9A9}" srcOrd="4" destOrd="0" presId="urn:microsoft.com/office/officeart/2005/8/layout/hierarchy2"/>
    <dgm:cxn modelId="{6ACD1571-6488-45D6-9B1E-927663EC0884}" type="presParOf" srcId="{30FDCFA0-9D6F-4AA6-83E9-3DB5B9D8D9A9}" destId="{0B7695DA-3197-4F6F-8547-A5E052CBEB52}" srcOrd="0" destOrd="0" presId="urn:microsoft.com/office/officeart/2005/8/layout/hierarchy2"/>
    <dgm:cxn modelId="{D405E936-D962-41EB-BAE2-E1BDB5160B3B}" type="presParOf" srcId="{171636B2-69D7-4109-9E28-CFBC744DD6FA}" destId="{D9944F2C-74B2-4D3B-9756-8D8D19FE55F3}" srcOrd="5" destOrd="0" presId="urn:microsoft.com/office/officeart/2005/8/layout/hierarchy2"/>
    <dgm:cxn modelId="{BA0F44C3-EE28-4788-9462-B130DDFEA506}" type="presParOf" srcId="{D9944F2C-74B2-4D3B-9756-8D8D19FE55F3}" destId="{1C8BE4F3-A8CB-435D-B666-80680B4BCC9A}" srcOrd="0" destOrd="0" presId="urn:microsoft.com/office/officeart/2005/8/layout/hierarchy2"/>
    <dgm:cxn modelId="{4083D1E3-A106-4829-94C9-5A4553F19A30}" type="presParOf" srcId="{D9944F2C-74B2-4D3B-9756-8D8D19FE55F3}" destId="{48290DC9-66EB-4347-84AD-60C9AEA2E2FE}" srcOrd="1" destOrd="0" presId="urn:microsoft.com/office/officeart/2005/8/layout/hierarchy2"/>
    <dgm:cxn modelId="{94DFFA38-3EA9-42F1-BFCC-E79CA96DDEB7}" type="presParOf" srcId="{171636B2-69D7-4109-9E28-CFBC744DD6FA}" destId="{B192AECA-C848-4C40-9001-55502099556B}" srcOrd="6" destOrd="0" presId="urn:microsoft.com/office/officeart/2005/8/layout/hierarchy2"/>
    <dgm:cxn modelId="{6AFF35C8-FC0F-4627-96E1-500195FCCF4E}" type="presParOf" srcId="{B192AECA-C848-4C40-9001-55502099556B}" destId="{23FFA2EF-3786-4301-A296-57B52BF59618}" srcOrd="0" destOrd="0" presId="urn:microsoft.com/office/officeart/2005/8/layout/hierarchy2"/>
    <dgm:cxn modelId="{C3150BC0-8B4C-4D12-8863-9F76B2D9B10D}" type="presParOf" srcId="{171636B2-69D7-4109-9E28-CFBC744DD6FA}" destId="{C873DB23-73FC-4E2E-99D9-1019C34BF7F9}" srcOrd="7" destOrd="0" presId="urn:microsoft.com/office/officeart/2005/8/layout/hierarchy2"/>
    <dgm:cxn modelId="{7CDB34CD-DB61-49F2-A68C-377951526464}" type="presParOf" srcId="{C873DB23-73FC-4E2E-99D9-1019C34BF7F9}" destId="{D68C326B-B777-4383-AE84-462DFAD20B56}" srcOrd="0" destOrd="0" presId="urn:microsoft.com/office/officeart/2005/8/layout/hierarchy2"/>
    <dgm:cxn modelId="{BA6CE91D-57A4-4D4D-A02D-6EE2C1B1315B}" type="presParOf" srcId="{C873DB23-73FC-4E2E-99D9-1019C34BF7F9}" destId="{5C7744DC-15F4-4351-B43F-69348D30C4C4}" srcOrd="1" destOrd="0" presId="urn:microsoft.com/office/officeart/2005/8/layout/hierarchy2"/>
    <dgm:cxn modelId="{5985C04D-11FB-44DD-B0FF-E4FAB0B131A7}" type="presParOf" srcId="{171636B2-69D7-4109-9E28-CFBC744DD6FA}" destId="{DECD08D4-4282-4E83-A29E-BA1EA75D0C18}" srcOrd="8" destOrd="0" presId="urn:microsoft.com/office/officeart/2005/8/layout/hierarchy2"/>
    <dgm:cxn modelId="{8B6E43F0-B7AB-4E38-9AEA-EBF80D81217D}" type="presParOf" srcId="{DECD08D4-4282-4E83-A29E-BA1EA75D0C18}" destId="{4C43D272-3D43-47AD-A188-7F89787B2453}" srcOrd="0" destOrd="0" presId="urn:microsoft.com/office/officeart/2005/8/layout/hierarchy2"/>
    <dgm:cxn modelId="{F1D8EABE-F8D5-4A89-91B0-75176F30037B}" type="presParOf" srcId="{171636B2-69D7-4109-9E28-CFBC744DD6FA}" destId="{9D83375E-7EA8-4E79-BFE7-2B3F68585DC8}" srcOrd="9" destOrd="0" presId="urn:microsoft.com/office/officeart/2005/8/layout/hierarchy2"/>
    <dgm:cxn modelId="{060F3A7F-483B-4861-8B71-6E031B5BCB78}" type="presParOf" srcId="{9D83375E-7EA8-4E79-BFE7-2B3F68585DC8}" destId="{7C09D213-0BEB-4AA5-9BE2-99150347D80B}" srcOrd="0" destOrd="0" presId="urn:microsoft.com/office/officeart/2005/8/layout/hierarchy2"/>
    <dgm:cxn modelId="{79F454DA-B0A9-4650-97C1-0B42155C07BB}" type="presParOf" srcId="{9D83375E-7EA8-4E79-BFE7-2B3F68585DC8}" destId="{E7AD0114-031B-481B-86DC-997D10ABAA0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E5293B-DAC4-402B-BD33-7444F1D1BC65}">
      <dsp:nvSpPr>
        <dsp:cNvPr id="0" name=""/>
        <dsp:cNvSpPr/>
      </dsp:nvSpPr>
      <dsp:spPr>
        <a:xfrm>
          <a:off x="150871" y="1703125"/>
          <a:ext cx="2057313" cy="199012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Види правовідносин </a:t>
          </a:r>
          <a:endParaRPr lang="ru-RU" sz="3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9160" y="1761414"/>
        <a:ext cx="1940735" cy="1873548"/>
      </dsp:txXfrm>
    </dsp:sp>
    <dsp:sp modelId="{9DAF35D5-2A15-4CB6-A0F7-68E2F854668C}">
      <dsp:nvSpPr>
        <dsp:cNvPr id="0" name=""/>
        <dsp:cNvSpPr/>
      </dsp:nvSpPr>
      <dsp:spPr>
        <a:xfrm rot="17175580">
          <a:off x="1588683" y="1860911"/>
          <a:ext cx="1720817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1720817" y="112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06071" y="1829174"/>
        <a:ext cx="86040" cy="86040"/>
      </dsp:txXfrm>
    </dsp:sp>
    <dsp:sp modelId="{DE3D7EBF-5BEC-48D5-9ADE-8A1AA7E46B6D}">
      <dsp:nvSpPr>
        <dsp:cNvPr id="0" name=""/>
        <dsp:cNvSpPr/>
      </dsp:nvSpPr>
      <dsp:spPr>
        <a:xfrm>
          <a:off x="2689998" y="0"/>
          <a:ext cx="1891920" cy="209239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latin typeface="Times New Roman" pitchFamily="18" charset="0"/>
              <a:cs typeface="Times New Roman" pitchFamily="18" charset="0"/>
            </a:rPr>
            <a:t>За кількістю учасників, поділом прав і обов</a:t>
          </a:r>
          <a:r>
            <a:rPr lang="en-US" sz="2400" b="1" kern="1200" smtClean="0">
              <a:latin typeface="Times New Roman" pitchFamily="18" charset="0"/>
              <a:cs typeface="Times New Roman" pitchFamily="18" charset="0"/>
            </a:rPr>
            <a:t>’</a:t>
          </a:r>
          <a:r>
            <a:rPr lang="uk-UA" sz="2400" b="1" kern="1200" smtClean="0">
              <a:latin typeface="Times New Roman" pitchFamily="18" charset="0"/>
              <a:cs typeface="Times New Roman" pitchFamily="18" charset="0"/>
            </a:rPr>
            <a:t>язків     між ними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45410" y="55412"/>
        <a:ext cx="1781096" cy="1981575"/>
      </dsp:txXfrm>
    </dsp:sp>
    <dsp:sp modelId="{C31143AC-52F0-4A3E-A5D9-A896846012E0}">
      <dsp:nvSpPr>
        <dsp:cNvPr id="0" name=""/>
        <dsp:cNvSpPr/>
      </dsp:nvSpPr>
      <dsp:spPr>
        <a:xfrm rot="17885276">
          <a:off x="4382315" y="702142"/>
          <a:ext cx="754397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754397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40654" y="694565"/>
        <a:ext cx="37719" cy="37719"/>
      </dsp:txXfrm>
    </dsp:sp>
    <dsp:sp modelId="{E25244E7-D9C9-4546-9890-4BC405256FD7}">
      <dsp:nvSpPr>
        <dsp:cNvPr id="0" name=""/>
        <dsp:cNvSpPr/>
      </dsp:nvSpPr>
      <dsp:spPr>
        <a:xfrm>
          <a:off x="4937108" y="109312"/>
          <a:ext cx="3211089" cy="54267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Односторонні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53002" y="125206"/>
        <a:ext cx="3179301" cy="510888"/>
      </dsp:txXfrm>
    </dsp:sp>
    <dsp:sp modelId="{ABAEAE33-3293-4CB9-99CC-B49287AB6589}">
      <dsp:nvSpPr>
        <dsp:cNvPr id="0" name=""/>
        <dsp:cNvSpPr/>
      </dsp:nvSpPr>
      <dsp:spPr>
        <a:xfrm rot="506842">
          <a:off x="4579620" y="1066044"/>
          <a:ext cx="423789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423789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80920" y="1066732"/>
        <a:ext cx="21189" cy="21189"/>
      </dsp:txXfrm>
    </dsp:sp>
    <dsp:sp modelId="{409F2818-0EE7-46AB-A9F7-32A4AD4CBCF8}">
      <dsp:nvSpPr>
        <dsp:cNvPr id="0" name=""/>
        <dsp:cNvSpPr/>
      </dsp:nvSpPr>
      <dsp:spPr>
        <a:xfrm>
          <a:off x="5001111" y="843842"/>
          <a:ext cx="3218625" cy="52922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Двосторонні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6611" y="859342"/>
        <a:ext cx="3187625" cy="498223"/>
      </dsp:txXfrm>
    </dsp:sp>
    <dsp:sp modelId="{FD3EBACD-9B61-4E11-A9BF-A809D34A4D41}">
      <dsp:nvSpPr>
        <dsp:cNvPr id="0" name=""/>
        <dsp:cNvSpPr/>
      </dsp:nvSpPr>
      <dsp:spPr>
        <a:xfrm rot="3702459">
          <a:off x="4349515" y="1423947"/>
          <a:ext cx="883616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883616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769232" y="1413139"/>
        <a:ext cx="44180" cy="44180"/>
      </dsp:txXfrm>
    </dsp:sp>
    <dsp:sp modelId="{79965E17-002F-4732-8FC8-2F130DEA713B}">
      <dsp:nvSpPr>
        <dsp:cNvPr id="0" name=""/>
        <dsp:cNvSpPr/>
      </dsp:nvSpPr>
      <dsp:spPr>
        <a:xfrm>
          <a:off x="5000727" y="1578449"/>
          <a:ext cx="3258884" cy="49162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Багатосторонні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126" y="1592848"/>
        <a:ext cx="3230086" cy="462822"/>
      </dsp:txXfrm>
    </dsp:sp>
    <dsp:sp modelId="{ABD8B1F1-FDB3-471E-9075-4A7B9EB56D0C}">
      <dsp:nvSpPr>
        <dsp:cNvPr id="0" name=""/>
        <dsp:cNvSpPr/>
      </dsp:nvSpPr>
      <dsp:spPr>
        <a:xfrm rot="4494529">
          <a:off x="1688199" y="3365682"/>
          <a:ext cx="1406043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1406043" y="11282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56070" y="3341814"/>
        <a:ext cx="70302" cy="70302"/>
      </dsp:txXfrm>
    </dsp:sp>
    <dsp:sp modelId="{3B03D5AD-6F14-487B-AC85-5B5037B5DC4B}">
      <dsp:nvSpPr>
        <dsp:cNvPr id="0" name=""/>
        <dsp:cNvSpPr/>
      </dsp:nvSpPr>
      <dsp:spPr>
        <a:xfrm>
          <a:off x="2574257" y="2919912"/>
          <a:ext cx="1847011" cy="22716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За сферою суспільних відносин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28354" y="2974009"/>
        <a:ext cx="1738817" cy="2163465"/>
      </dsp:txXfrm>
    </dsp:sp>
    <dsp:sp modelId="{87434FCD-CE4E-4CF9-9D7D-D8E7238264E0}">
      <dsp:nvSpPr>
        <dsp:cNvPr id="0" name=""/>
        <dsp:cNvSpPr/>
      </dsp:nvSpPr>
      <dsp:spPr>
        <a:xfrm rot="17369207">
          <a:off x="3948994" y="3376369"/>
          <a:ext cx="1417367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1417367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22244" y="3352218"/>
        <a:ext cx="70868" cy="70868"/>
      </dsp:txXfrm>
    </dsp:sp>
    <dsp:sp modelId="{C6BF6083-BD43-4D93-B4F0-6147D0EC4608}">
      <dsp:nvSpPr>
        <dsp:cNvPr id="0" name=""/>
        <dsp:cNvSpPr/>
      </dsp:nvSpPr>
      <dsp:spPr>
        <a:xfrm>
          <a:off x="4894087" y="2394149"/>
          <a:ext cx="3490612" cy="65082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Адміністративно-правові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13149" y="2413211"/>
        <a:ext cx="3452488" cy="612704"/>
      </dsp:txXfrm>
    </dsp:sp>
    <dsp:sp modelId="{9AA0077A-080B-4DAF-A931-FB95DB823E51}">
      <dsp:nvSpPr>
        <dsp:cNvPr id="0" name=""/>
        <dsp:cNvSpPr/>
      </dsp:nvSpPr>
      <dsp:spPr>
        <a:xfrm rot="18678594">
          <a:off x="4284223" y="3741572"/>
          <a:ext cx="806461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806461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7292" y="3732693"/>
        <a:ext cx="40323" cy="40323"/>
      </dsp:txXfrm>
    </dsp:sp>
    <dsp:sp modelId="{1B4A4895-A14D-4CDB-80C9-1CD2959618B3}">
      <dsp:nvSpPr>
        <dsp:cNvPr id="0" name=""/>
        <dsp:cNvSpPr/>
      </dsp:nvSpPr>
      <dsp:spPr>
        <a:xfrm>
          <a:off x="4953639" y="3171117"/>
          <a:ext cx="3467037" cy="55770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Кримінальні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9974" y="3187452"/>
        <a:ext cx="3434367" cy="525032"/>
      </dsp:txXfrm>
    </dsp:sp>
    <dsp:sp modelId="{30FDCFA0-9D6F-4AA6-83E9-3DB5B9D8D9A9}">
      <dsp:nvSpPr>
        <dsp:cNvPr id="0" name=""/>
        <dsp:cNvSpPr/>
      </dsp:nvSpPr>
      <dsp:spPr>
        <a:xfrm rot="164967">
          <a:off x="4420962" y="4057242"/>
          <a:ext cx="532983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532983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74129" y="4055200"/>
        <a:ext cx="26649" cy="26649"/>
      </dsp:txXfrm>
    </dsp:sp>
    <dsp:sp modelId="{1C8BE4F3-A8CB-435D-B666-80680B4BCC9A}">
      <dsp:nvSpPr>
        <dsp:cNvPr id="0" name=""/>
        <dsp:cNvSpPr/>
      </dsp:nvSpPr>
      <dsp:spPr>
        <a:xfrm>
          <a:off x="4953639" y="3807096"/>
          <a:ext cx="3444183" cy="54842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latin typeface="Times New Roman" pitchFamily="18" charset="0"/>
              <a:cs typeface="Times New Roman" pitchFamily="18" charset="0"/>
            </a:rPr>
            <a:t>Трудові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9702" y="3823159"/>
        <a:ext cx="3412057" cy="516298"/>
      </dsp:txXfrm>
    </dsp:sp>
    <dsp:sp modelId="{B192AECA-C848-4C40-9001-55502099556B}">
      <dsp:nvSpPr>
        <dsp:cNvPr id="0" name=""/>
        <dsp:cNvSpPr/>
      </dsp:nvSpPr>
      <dsp:spPr>
        <a:xfrm rot="3140566">
          <a:off x="4251753" y="4389394"/>
          <a:ext cx="871400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871400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65668" y="4378892"/>
        <a:ext cx="43570" cy="43570"/>
      </dsp:txXfrm>
    </dsp:sp>
    <dsp:sp modelId="{D68C326B-B777-4383-AE84-462DFAD20B56}">
      <dsp:nvSpPr>
        <dsp:cNvPr id="0" name=""/>
        <dsp:cNvSpPr/>
      </dsp:nvSpPr>
      <dsp:spPr>
        <a:xfrm>
          <a:off x="4953639" y="4483264"/>
          <a:ext cx="3444183" cy="524696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latin typeface="Times New Roman" pitchFamily="18" charset="0"/>
              <a:cs typeface="Times New Roman" pitchFamily="18" charset="0"/>
            </a:rPr>
            <a:t>Цивільно-правові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69007" y="4498632"/>
        <a:ext cx="3413447" cy="493960"/>
      </dsp:txXfrm>
    </dsp:sp>
    <dsp:sp modelId="{DECD08D4-4282-4E83-A29E-BA1EA75D0C18}">
      <dsp:nvSpPr>
        <dsp:cNvPr id="0" name=""/>
        <dsp:cNvSpPr/>
      </dsp:nvSpPr>
      <dsp:spPr>
        <a:xfrm rot="4042107">
          <a:off x="3948107" y="4754357"/>
          <a:ext cx="1538243" cy="22565"/>
        </a:xfrm>
        <a:custGeom>
          <a:avLst/>
          <a:gdLst/>
          <a:ahLst/>
          <a:cxnLst/>
          <a:rect l="0" t="0" r="0" b="0"/>
          <a:pathLst>
            <a:path>
              <a:moveTo>
                <a:pt x="0" y="11282"/>
              </a:moveTo>
              <a:lnTo>
                <a:pt x="1538243" y="11282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678773" y="4727184"/>
        <a:ext cx="76912" cy="76912"/>
      </dsp:txXfrm>
    </dsp:sp>
    <dsp:sp modelId="{7C09D213-0BEB-4AA5-9BE2-99150347D80B}">
      <dsp:nvSpPr>
        <dsp:cNvPr id="0" name=""/>
        <dsp:cNvSpPr/>
      </dsp:nvSpPr>
      <dsp:spPr>
        <a:xfrm>
          <a:off x="5013190" y="5180859"/>
          <a:ext cx="3443892" cy="58935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smtClean="0">
              <a:latin typeface="Times New Roman" pitchFamily="18" charset="0"/>
              <a:cs typeface="Times New Roman" pitchFamily="18" charset="0"/>
            </a:rPr>
            <a:t>Сімейні 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30452" y="5198121"/>
        <a:ext cx="3409368" cy="554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4E6ED-E2D4-4C5A-A7D7-3138334A4E6E}" type="datetimeFigureOut">
              <a:rPr lang="ru-RU" smtClean="0"/>
              <a:t>19.11.2014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FA6571-8D4E-474B-B821-29D2FFB3EE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64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Фото 1. Прогулянку з друзями після уроків.</a:t>
            </a:r>
          </a:p>
          <a:p>
            <a:r>
              <a:rPr lang="uk-UA" dirty="0" smtClean="0"/>
              <a:t>Фото 2. Допомога</a:t>
            </a:r>
            <a:r>
              <a:rPr lang="uk-UA" baseline="0" dirty="0" smtClean="0"/>
              <a:t> батькам у хатній роботі.</a:t>
            </a:r>
          </a:p>
          <a:p>
            <a:r>
              <a:rPr lang="uk-UA" baseline="0" dirty="0" smtClean="0"/>
              <a:t>Фото 3. Купівля товару в торгових точках.</a:t>
            </a:r>
          </a:p>
          <a:p>
            <a:r>
              <a:rPr lang="uk-UA" baseline="0" dirty="0" smtClean="0"/>
              <a:t>Фото 4. По закінченню 9-го класу, написання заяви з проханням зарахувати до 10-го класу.</a:t>
            </a:r>
          </a:p>
          <a:p>
            <a:r>
              <a:rPr lang="uk-UA" baseline="0" dirty="0" smtClean="0"/>
              <a:t>Фото 5. Звільнення з роботи.</a:t>
            </a:r>
          </a:p>
          <a:p>
            <a:r>
              <a:rPr lang="uk-UA" baseline="0" dirty="0" smtClean="0"/>
              <a:t>Фото 6. Хлопчик не поступився місцем в автобусі людині похилого віку.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A6571-8D4E-474B-B821-29D2FFB3EE9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311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Фото 1. Купівля-продаж товарів регламентується нормами цивільного права.</a:t>
            </a:r>
          </a:p>
          <a:p>
            <a:r>
              <a:rPr lang="uk-UA" dirty="0" smtClean="0"/>
              <a:t>Фото 2. Заява з проханням зарахувати до 10-го класу регламентується</a:t>
            </a:r>
            <a:r>
              <a:rPr lang="uk-UA" baseline="0" dirty="0" smtClean="0"/>
              <a:t> нормами адміністративного права.</a:t>
            </a:r>
          </a:p>
          <a:p>
            <a:r>
              <a:rPr lang="uk-UA" baseline="0" dirty="0" smtClean="0"/>
              <a:t>Фото 3. Звільнення з роботи регламентується нормами трудового права.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A6571-8D4E-474B-B821-29D2FFB3EE9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662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A6571-8D4E-474B-B821-29D2FFB3EE9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43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FA6571-8D4E-474B-B821-29D2FFB3EE9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83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19.11.2014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4725286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latin typeface="Arial Black" pitchFamily="34" charset="0"/>
              </a:rPr>
              <a:t>Урок з правознавства</a:t>
            </a:r>
            <a:r>
              <a:rPr lang="uk-UA" sz="4800" dirty="0" smtClean="0">
                <a:latin typeface="Arial Black" pitchFamily="34" charset="0"/>
              </a:rPr>
              <a:t/>
            </a:r>
            <a:br>
              <a:rPr lang="uk-UA" sz="4800" dirty="0" smtClean="0">
                <a:latin typeface="Arial Black" pitchFamily="34" charset="0"/>
              </a:rPr>
            </a:br>
            <a:r>
              <a:rPr lang="uk-UA" sz="4800" dirty="0" smtClean="0">
                <a:latin typeface="Arial Black" pitchFamily="34" charset="0"/>
              </a:rPr>
              <a:t/>
            </a:r>
            <a:br>
              <a:rPr lang="uk-UA" sz="4800" dirty="0" smtClean="0">
                <a:latin typeface="Arial Black" pitchFamily="34" charset="0"/>
              </a:rPr>
            </a:br>
            <a:endParaRPr lang="ru-RU" sz="4800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92280" y="4437112"/>
            <a:ext cx="1189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latin typeface="Arial Black" pitchFamily="34" charset="0"/>
              </a:rPr>
              <a:t>10 клас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080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59632" y="548680"/>
            <a:ext cx="6408712" cy="129614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Правосуб'єктність фізичних осіб </a:t>
            </a:r>
          </a:p>
          <a:p>
            <a:pPr algn="ctr"/>
            <a:r>
              <a:rPr lang="uk-UA" b="1" dirty="0" smtClean="0"/>
              <a:t>(здатність фізичних осіб у встановленому порядку бути суб'єктами правовідносин, мати юридичні права й обов'язки)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2823353"/>
            <a:ext cx="266429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Правоздатність 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1840" y="2823353"/>
            <a:ext cx="266429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Дієздатність 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8" y="2823353"/>
            <a:ext cx="266429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Деліктоздатність 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511660" y="2334088"/>
            <a:ext cx="5904656" cy="14792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11" name="Прямая соединительная линия 10"/>
          <p:cNvCxnSpPr>
            <a:stCxn id="3" idx="2"/>
            <a:endCxn id="5" idx="0"/>
          </p:cNvCxnSpPr>
          <p:nvPr/>
        </p:nvCxnSpPr>
        <p:spPr>
          <a:xfrm>
            <a:off x="4463988" y="1844824"/>
            <a:ext cx="0" cy="9785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" idx="0"/>
          </p:cNvCxnSpPr>
          <p:nvPr/>
        </p:nvCxnSpPr>
        <p:spPr>
          <a:xfrm>
            <a:off x="7416316" y="2334088"/>
            <a:ext cx="0" cy="489265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15" name="Прямая соединительная линия 14"/>
          <p:cNvCxnSpPr>
            <a:endCxn id="4" idx="0"/>
          </p:cNvCxnSpPr>
          <p:nvPr/>
        </p:nvCxnSpPr>
        <p:spPr>
          <a:xfrm>
            <a:off x="1511660" y="2334088"/>
            <a:ext cx="0" cy="489265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251303" y="4061010"/>
            <a:ext cx="2520713" cy="196027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Здатність особи мати визначені законом права й обов'язки, брати участь у правовідносинах</a:t>
            </a:r>
            <a:endParaRPr lang="ru-RU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03631" y="4151035"/>
            <a:ext cx="2520713" cy="187025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Можливість особи своїми діями створювати, змінювати, припиняти права й обов'язки 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55959" y="4064922"/>
            <a:ext cx="2520713" cy="19563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Здатність особи нести відповідальність за скоєні нею правопорушення</a:t>
            </a:r>
            <a:endParaRPr lang="ru-RU" b="1" dirty="0"/>
          </a:p>
        </p:txBody>
      </p:sp>
      <p:cxnSp>
        <p:nvCxnSpPr>
          <p:cNvPr id="22" name="Прямая соединительная линия 21"/>
          <p:cNvCxnSpPr>
            <a:stCxn id="4" idx="2"/>
            <a:endCxn id="18" idx="0"/>
          </p:cNvCxnSpPr>
          <p:nvPr/>
        </p:nvCxnSpPr>
        <p:spPr>
          <a:xfrm>
            <a:off x="1511660" y="3399417"/>
            <a:ext cx="0" cy="661593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25" name="Прямая соединительная линия 24"/>
          <p:cNvCxnSpPr>
            <a:stCxn id="5" idx="2"/>
            <a:endCxn id="19" idx="0"/>
          </p:cNvCxnSpPr>
          <p:nvPr/>
        </p:nvCxnSpPr>
        <p:spPr>
          <a:xfrm>
            <a:off x="4463988" y="3399417"/>
            <a:ext cx="0" cy="751618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  <p:cxnSp>
        <p:nvCxnSpPr>
          <p:cNvPr id="27" name="Прямая соединительная линия 26"/>
          <p:cNvCxnSpPr>
            <a:stCxn id="6" idx="2"/>
            <a:endCxn id="20" idx="0"/>
          </p:cNvCxnSpPr>
          <p:nvPr/>
        </p:nvCxnSpPr>
        <p:spPr>
          <a:xfrm>
            <a:off x="7416316" y="3399417"/>
            <a:ext cx="0" cy="665505"/>
          </a:xfrm>
          <a:prstGeom prst="lin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113123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9160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Особливості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правосуб’єктності</a:t>
            </a:r>
          </a:p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фізичних і юридичних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осіб 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410045"/>
              </p:ext>
            </p:extLst>
          </p:nvPr>
        </p:nvGraphicFramePr>
        <p:xfrm>
          <a:off x="1151619" y="1196752"/>
          <a:ext cx="7632849" cy="536053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2635585"/>
                <a:gridCol w="2569391"/>
                <a:gridCol w="2427873"/>
              </a:tblGrid>
              <a:tr h="3165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Фізичні особи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Критерії порівняння</a:t>
                      </a:r>
                      <a:endParaRPr lang="ru-RU" sz="16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Юридичні особи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6527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Універсальна, загальна, галузева, спеціальна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Правосуб’єктність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Спеціальна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8894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Виникає в момент народження і припиняється в момент смерті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Правоздатність 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Виникає в момент державної реєстрації та припиняється з ліквідацією</a:t>
                      </a:r>
                      <a:endParaRPr lang="ru-RU" sz="160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9975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Залежить від: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статі;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віку;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рівня освіти;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457200" algn="l"/>
                        </a:tabLst>
                      </a:pPr>
                      <a:r>
                        <a:rPr lang="uk-UA" sz="18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uk-UA" sz="180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тану</a:t>
                      </a:r>
                      <a:r>
                        <a:rPr lang="uk-UA" sz="1800" baseline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8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психологічного </a:t>
                      </a: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здоров’я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Дієздатність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Виникає разом з правоздатністю, здійснюється через органи управління </a:t>
                      </a:r>
                      <a:endParaRPr lang="ru-RU" sz="160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27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uk-UA" sz="18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Деліктоздатність</a:t>
                      </a: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Відповідає в суді всім своїм майном 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19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1052736"/>
            <a:ext cx="728766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Зробіть аналіз ситуації з наведенням посилань на відповідні статті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Цивільного Кодексу України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Ніна Мухіна (16 років) працювала продавцем на ринку й отримувала заробітну плату в приватного підприємця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Суржика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в сумі 1000 гривень. Свої гроші вона витрачала на придбання дорогих  парфумів.  Мати  Мухіної  звернулась  до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Суржика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  вимогою  видавати  їй  заробітну плату дочки, оскільки вона хоче купити їй теплі речі й взуття. Суржик відмовив матері видати зарплату  дочки  й  порадив  їй  звернутися  до  суду  із  заявою  про  обмеження  Мухіної  в дієздатності.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58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3032" y="1268760"/>
            <a:ext cx="78514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Який обсяг цивільної дієздатності має Ніна Мухіна?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Що 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є  підставою  вважати  Ніну  повністю  дієздатною?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Чи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має право дієздатна особа робити зі своїми грошима що завгодно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Чи  є  підстави  обмежити  Мухіну  в  дієздатності  з  міркувань  нераціонального  витрачання грошей?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Висновок про доцільність звернення матері до суду, про зміст позовної заяви.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32656"/>
            <a:ext cx="5024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Питання для аналізу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ситуації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93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9939" y="227687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Ситуація 1.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Громадянин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позичив громадянину Б. п'ятсот гривень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Ситуація 2.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Між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трудовим колективом та керівництвом підприємства укладений колективний трудовий договір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Ситуація 3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Громадянин 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 був затриманий міліцією під час спроби ви­красти автомобіль.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7" y="260648"/>
            <a:ext cx="734713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Завдання.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indent="439738" algn="just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Довести, що наведений приклад є ілюстрацією правовідносин, назвати підстави їх виникнення, вид та визначити елементи.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6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effectLst/>
                <a:latin typeface="Times New Roman" pitchFamily="18" charset="0"/>
                <a:cs typeface="Times New Roman" pitchFamily="18" charset="0"/>
              </a:rPr>
              <a:t>Закріплення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1720840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Що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таке правовідносини?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Назвіть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елементи складу правовідносин.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Доведіть, що правовідносини охоплюють всі сторони нашого життя.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 Наведіть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приклади правовідносин, в яких беруть участь юри­дичні та фізичні особи, та визначте в них елементи складу пра­вовідносин.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smtClean="0">
                <a:latin typeface="Times New Roman" pitchFamily="18" charset="0"/>
                <a:cs typeface="Times New Roman" pitchFamily="18" charset="0"/>
              </a:rPr>
              <a:t>5. У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наведених прикладах визначте, у який спосіб проявилися правоздатність та дієздатність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92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0082" y="1268760"/>
            <a:ext cx="807391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Прочитати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параграф 7-8 п. 1-2  (підручник О.Д.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Наровлянського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«Правознавство. 10 кл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lvl="0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Вивчити терміни та поняття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Для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учнів, які отримали від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 балів за урок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підготувати письмово у зошитах порівняння понять: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правоздатність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- дієздатність, дії –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бо, </a:t>
            </a:r>
          </a:p>
          <a:p>
            <a:pPr algn="ctr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Попросіть одного з членів вашої родини коротко описати день, що пройшов. Віднайдіть у розповіді правовідносини. Запишіть у зошит учасників цих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правовідносин вкажіть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 те, з приводу чого вони виникли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620688"/>
            <a:ext cx="32663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4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34563" y="2276872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AutoNum type="arabicPeriod"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таке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правова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система?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AutoNum type="arabicPeriod"/>
            </a:pP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2. Назвіть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елементи системи права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3. Які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є елементи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норм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права.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06426" y="764704"/>
            <a:ext cx="7498080" cy="11430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Перевірка домашнього завдання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5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1187624" y="188640"/>
            <a:ext cx="7634808" cy="531033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just">
              <a:buNone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4. Визначте структуру нижченаведених правових норм Конституції України:</a:t>
            </a:r>
          </a:p>
          <a:p>
            <a:pPr marL="82296" indent="0" algn="just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Стаття 94</a:t>
            </a:r>
          </a:p>
          <a:p>
            <a:pPr marL="0" indent="0" algn="just">
              <a:buFont typeface="Wingdings 2"/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… Якщо під час повторного розгляду закон буде знову прийнятий Верховною Радою України не менш як двома третинами її конституційного складу, Президент України зобов'язаний підписати та офіційно оприлюднити протягом десяти днів. </a:t>
            </a:r>
          </a:p>
          <a:p>
            <a:pPr marL="0" indent="0" algn="just">
              <a:buFont typeface="Wingdings 2"/>
              <a:buNone/>
            </a:pP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Стаття 144</a:t>
            </a:r>
          </a:p>
          <a:p>
            <a:pPr marL="0" indent="0" algn="just">
              <a:buFont typeface="Wingdings 2"/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Органи місцевого самоврядування в межах повноважень, визначених законом, приймають рішення, які є обов'язковими до виконання на відповідній території.</a:t>
            </a:r>
          </a:p>
          <a:p>
            <a:pPr marL="0" indent="0" algn="just">
              <a:buFont typeface="Wingdings 2"/>
              <a:buNone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3133" y="5498976"/>
            <a:ext cx="8354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5. Обґрунтуйте,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чому правову систему України відносять до </a:t>
            </a:r>
            <a:r>
              <a:rPr lang="uk-UA" sz="2800" b="1" dirty="0" err="1">
                <a:latin typeface="Times New Roman" pitchFamily="18" charset="0"/>
                <a:cs typeface="Times New Roman" pitchFamily="18" charset="0"/>
              </a:rPr>
              <a:t>романо-германської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 правової сім'ї.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34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Тема уроку:  Правовідносини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1981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ПЛАН УРОКУ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Поняття та види правовідносин.</a:t>
            </a:r>
          </a:p>
          <a:p>
            <a:pPr marL="457200" indent="-457200">
              <a:buFont typeface="+mj-lt"/>
              <a:buAutoNum type="arabicPeriod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Елементи складу правовідносин.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062063"/>
            <a:ext cx="7740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2400" b="1" i="1" dirty="0">
                <a:solidFill>
                  <a:srgbClr val="0070C0"/>
                </a:solidFill>
              </a:rPr>
              <a:t>На основі плану уроку спробуйте з'ясувати очікувані результати </a:t>
            </a:r>
            <a:endParaRPr lang="uk-UA" sz="2400" b="1" i="1" dirty="0" smtClean="0">
              <a:solidFill>
                <a:srgbClr val="0070C0"/>
              </a:solidFill>
            </a:endParaRPr>
          </a:p>
          <a:p>
            <a:pPr algn="r"/>
            <a:r>
              <a:rPr lang="uk-UA" sz="2400" b="1" i="1" dirty="0" smtClean="0">
                <a:solidFill>
                  <a:srgbClr val="0070C0"/>
                </a:solidFill>
              </a:rPr>
              <a:t>(</a:t>
            </a:r>
            <a:r>
              <a:rPr lang="uk-UA" sz="2400" b="1" i="1" dirty="0">
                <a:solidFill>
                  <a:srgbClr val="0070C0"/>
                </a:solidFill>
              </a:rPr>
              <a:t>про що дізнаємося, чого навчимося)</a:t>
            </a:r>
          </a:p>
          <a:p>
            <a:pPr algn="r"/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50808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840" y="0"/>
            <a:ext cx="8610160" cy="562392"/>
          </a:xfrm>
        </p:spPr>
        <p:txBody>
          <a:bodyPr>
            <a:normAutofit/>
          </a:bodyPr>
          <a:lstStyle/>
          <a:p>
            <a:pPr algn="ctr"/>
            <a:r>
              <a:rPr lang="uk-UA" sz="2800" b="1" dirty="0" smtClean="0">
                <a:effectLst/>
                <a:latin typeface="Times New Roman" pitchFamily="18" charset="0"/>
                <a:cs typeface="Times New Roman" pitchFamily="18" charset="0"/>
              </a:rPr>
              <a:t>1. ПОНЯТТЯ  ТА  ВИДИ  ПРАВОВІДНОСИН</a:t>
            </a:r>
            <a:endParaRPr lang="uk-UA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9"/>
          <a:stretch/>
        </p:blipFill>
        <p:spPr>
          <a:xfrm>
            <a:off x="174555" y="620688"/>
            <a:ext cx="2885277" cy="22525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7" b="6057"/>
          <a:stretch/>
        </p:blipFill>
        <p:spPr>
          <a:xfrm>
            <a:off x="3159816" y="942008"/>
            <a:ext cx="3029046" cy="20970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27584" y="5932730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Визначте, у яких із цих випадків відносини регулювалися нормами права?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768" y="619944"/>
            <a:ext cx="2781299" cy="20859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55" y="3275856"/>
            <a:ext cx="2441933" cy="231123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18" y="3323869"/>
            <a:ext cx="2923255" cy="200179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611" y="3645024"/>
            <a:ext cx="2960573" cy="21671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39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320"/>
            <a:ext cx="8394136" cy="114300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effectLst/>
                <a:latin typeface="Times New Roman" pitchFamily="18" charset="0"/>
                <a:cs typeface="Times New Roman" pitchFamily="18" charset="0"/>
              </a:rPr>
              <a:t>Які   відносини  називають  правовідносинами?</a:t>
            </a:r>
            <a:endParaRPr lang="ru-RU" sz="36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2250" y="4221088"/>
            <a:ext cx="7992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Правовідносини – це суспільні відносини,  які регулюються нормами права.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16" y="1764828"/>
            <a:ext cx="2574522" cy="19308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005" y="1823512"/>
            <a:ext cx="1978077" cy="187220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99" y="1758710"/>
            <a:ext cx="2646189" cy="19370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99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96777873"/>
              </p:ext>
            </p:extLst>
          </p:nvPr>
        </p:nvGraphicFramePr>
        <p:xfrm>
          <a:off x="323528" y="260648"/>
          <a:ext cx="8642350" cy="612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1569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940" y="188640"/>
            <a:ext cx="8538152" cy="724624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effectLst/>
                <a:latin typeface="Times New Roman" pitchFamily="18" charset="0"/>
                <a:cs typeface="Times New Roman" pitchFamily="18" charset="0"/>
              </a:rPr>
              <a:t>2. Елементи складу правовідносин</a:t>
            </a:r>
            <a:endParaRPr lang="ru-RU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91880" y="836712"/>
            <a:ext cx="3024336" cy="576064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</a:rPr>
              <a:t>Склад правовідносин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968043" y="1412776"/>
            <a:ext cx="0" cy="25202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15715" y="1697426"/>
            <a:ext cx="59046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009857" y="1697426"/>
            <a:ext cx="0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935382" y="1721592"/>
            <a:ext cx="0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кругленный прямоугольник 14"/>
          <p:cNvSpPr/>
          <p:nvPr/>
        </p:nvSpPr>
        <p:spPr>
          <a:xfrm>
            <a:off x="755575" y="1983147"/>
            <a:ext cx="2520280" cy="55806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Суб'єкти правовідносин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79912" y="1991671"/>
            <a:ext cx="2448272" cy="541014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Об'єкти правовідносин</a:t>
            </a:r>
            <a:endParaRPr lang="ru-RU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16216" y="1997246"/>
            <a:ext cx="2448272" cy="53543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Зміст </a:t>
            </a:r>
          </a:p>
          <a:p>
            <a:pPr algn="ctr"/>
            <a:r>
              <a:rPr lang="uk-UA" b="1" dirty="0" smtClean="0"/>
              <a:t>правовідносин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6098" y="3118860"/>
            <a:ext cx="2448272" cy="43204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Фізичні особи</a:t>
            </a:r>
            <a:endParaRPr lang="ru-RU" sz="2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43907" y="3161763"/>
            <a:ext cx="2448272" cy="432048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Юридичні особи</a:t>
            </a:r>
            <a:endParaRPr lang="ru-RU" sz="2000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1472725" y="2532685"/>
            <a:ext cx="795019" cy="57383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267744" y="2551351"/>
            <a:ext cx="2196244" cy="57383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8" idx="2"/>
          </p:cNvCxnSpPr>
          <p:nvPr/>
        </p:nvCxnSpPr>
        <p:spPr>
          <a:xfrm>
            <a:off x="1870234" y="3550908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кругленный прямоугольник 27"/>
          <p:cNvSpPr/>
          <p:nvPr/>
        </p:nvSpPr>
        <p:spPr>
          <a:xfrm>
            <a:off x="323528" y="3982956"/>
            <a:ext cx="3168352" cy="10920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tx1"/>
                </a:solidFill>
              </a:rPr>
              <a:t>Громадяни України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tx1"/>
                </a:solidFill>
              </a:rPr>
              <a:t>Громадяни інших держав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tx1"/>
                </a:solidFill>
              </a:rPr>
              <a:t>Особи без громадянства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5004048" y="3615614"/>
            <a:ext cx="0" cy="4112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3726057" y="4006178"/>
            <a:ext cx="2880320" cy="115101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Організації, створені й зареєстровані в установленому порядку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4968043" y="1681289"/>
            <a:ext cx="0" cy="252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413" y="5234720"/>
            <a:ext cx="2070467" cy="155285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660" y="5219361"/>
            <a:ext cx="1673114" cy="1583567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149105"/>
            <a:ext cx="2286694" cy="167386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939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8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044" y="764704"/>
            <a:ext cx="774035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12-річний учень школи – це фізична 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Суддя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Локачинського районного суду – юридична 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НВК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Локачинська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ЗОШ І-ІІІ ст. – гімназія» – фізична 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Магазин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«Нова»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смт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Локачі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- юридична 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44-річний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лікар районної лікарні юридична 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38-річний підполковник СБУ фізична особа? 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Управління з надзвичайних ситуацій у Волинській області - фізична особа? </a:t>
            </a: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Учнівська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держава «Юність»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- юридична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вомісячна дитина - фізична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особа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36383" y="188640"/>
            <a:ext cx="21782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«Так - Ні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94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241</TotalTime>
  <Words>845</Words>
  <Application>Microsoft Office PowerPoint</Application>
  <PresentationFormat>Экран (4:3)</PresentationFormat>
  <Paragraphs>143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Урок з правознавства  </vt:lpstr>
      <vt:lpstr>Презентация PowerPoint</vt:lpstr>
      <vt:lpstr>Презентация PowerPoint</vt:lpstr>
      <vt:lpstr>Тема уроку:  Правовідносини</vt:lpstr>
      <vt:lpstr>1. ПОНЯТТЯ  ТА  ВИДИ  ПРАВОВІДНОСИН</vt:lpstr>
      <vt:lpstr>Які   відносини  називають  правовідносинами?</vt:lpstr>
      <vt:lpstr>Презентация PowerPoint</vt:lpstr>
      <vt:lpstr>2. Елементи складу правовідносин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Закріплення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Наталка</cp:lastModifiedBy>
  <cp:revision>51</cp:revision>
  <dcterms:modified xsi:type="dcterms:W3CDTF">2014-11-19T07:13:52Z</dcterms:modified>
</cp:coreProperties>
</file>